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Lst>
  <p:sldSz cx="9144000" cy="6858000" type="screen4x3"/>
  <p:notesSz cx="6858000" cy="9144000"/>
  <p:defaultTextStyle>
    <a:defPPr>
      <a:defRPr lang="sr-Latn-R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34559" autoAdjust="0"/>
    <p:restoredTop sz="86482" autoAdjust="0"/>
  </p:normalViewPr>
  <p:slideViewPr>
    <p:cSldViewPr>
      <p:cViewPr varScale="1">
        <p:scale>
          <a:sx n="86" d="100"/>
          <a:sy n="86" d="100"/>
        </p:scale>
        <p:origin x="-1542" y="-84"/>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sr-Latn-R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sr-Latn-RS"/>
          </a:p>
        </p:txBody>
      </p:sp>
      <p:sp>
        <p:nvSpPr>
          <p:cNvPr id="4" name="Date Placeholder 3"/>
          <p:cNvSpPr>
            <a:spLocks noGrp="1"/>
          </p:cNvSpPr>
          <p:nvPr>
            <p:ph type="dt" sz="half" idx="10"/>
          </p:nvPr>
        </p:nvSpPr>
        <p:spPr/>
        <p:txBody>
          <a:bodyPr/>
          <a:lstStyle/>
          <a:p>
            <a:fld id="{B5D1569E-7CEB-4305-855A-941EA1312609}" type="datetimeFigureOut">
              <a:rPr lang="sr-Latn-RS" smtClean="0"/>
              <a:t>2.11.2021</a:t>
            </a:fld>
            <a:endParaRPr lang="sr-Latn-RS"/>
          </a:p>
        </p:txBody>
      </p:sp>
      <p:sp>
        <p:nvSpPr>
          <p:cNvPr id="5" name="Footer Placeholder 4"/>
          <p:cNvSpPr>
            <a:spLocks noGrp="1"/>
          </p:cNvSpPr>
          <p:nvPr>
            <p:ph type="ftr" sz="quarter" idx="11"/>
          </p:nvPr>
        </p:nvSpPr>
        <p:spPr/>
        <p:txBody>
          <a:bodyPr/>
          <a:lstStyle/>
          <a:p>
            <a:endParaRPr lang="sr-Latn-RS"/>
          </a:p>
        </p:txBody>
      </p:sp>
      <p:sp>
        <p:nvSpPr>
          <p:cNvPr id="6" name="Slide Number Placeholder 5"/>
          <p:cNvSpPr>
            <a:spLocks noGrp="1"/>
          </p:cNvSpPr>
          <p:nvPr>
            <p:ph type="sldNum" sz="quarter" idx="12"/>
          </p:nvPr>
        </p:nvSpPr>
        <p:spPr/>
        <p:txBody>
          <a:bodyPr/>
          <a:lstStyle/>
          <a:p>
            <a:fld id="{03B877AC-F61D-40DE-B267-BC9F2F9F71AC}" type="slidenum">
              <a:rPr lang="sr-Latn-RS" smtClean="0"/>
              <a:t>‹#›</a:t>
            </a:fld>
            <a:endParaRPr lang="sr-Latn-RS"/>
          </a:p>
        </p:txBody>
      </p:sp>
    </p:spTree>
    <p:extLst>
      <p:ext uri="{BB962C8B-B14F-4D97-AF65-F5344CB8AC3E}">
        <p14:creationId xmlns:p14="http://schemas.microsoft.com/office/powerpoint/2010/main" val="15531177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sr-Latn-R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sr-Latn-RS"/>
          </a:p>
        </p:txBody>
      </p:sp>
      <p:sp>
        <p:nvSpPr>
          <p:cNvPr id="4" name="Date Placeholder 3"/>
          <p:cNvSpPr>
            <a:spLocks noGrp="1"/>
          </p:cNvSpPr>
          <p:nvPr>
            <p:ph type="dt" sz="half" idx="10"/>
          </p:nvPr>
        </p:nvSpPr>
        <p:spPr/>
        <p:txBody>
          <a:bodyPr/>
          <a:lstStyle/>
          <a:p>
            <a:fld id="{B5D1569E-7CEB-4305-855A-941EA1312609}" type="datetimeFigureOut">
              <a:rPr lang="sr-Latn-RS" smtClean="0"/>
              <a:t>2.11.2021</a:t>
            </a:fld>
            <a:endParaRPr lang="sr-Latn-RS"/>
          </a:p>
        </p:txBody>
      </p:sp>
      <p:sp>
        <p:nvSpPr>
          <p:cNvPr id="5" name="Footer Placeholder 4"/>
          <p:cNvSpPr>
            <a:spLocks noGrp="1"/>
          </p:cNvSpPr>
          <p:nvPr>
            <p:ph type="ftr" sz="quarter" idx="11"/>
          </p:nvPr>
        </p:nvSpPr>
        <p:spPr/>
        <p:txBody>
          <a:bodyPr/>
          <a:lstStyle/>
          <a:p>
            <a:endParaRPr lang="sr-Latn-RS"/>
          </a:p>
        </p:txBody>
      </p:sp>
      <p:sp>
        <p:nvSpPr>
          <p:cNvPr id="6" name="Slide Number Placeholder 5"/>
          <p:cNvSpPr>
            <a:spLocks noGrp="1"/>
          </p:cNvSpPr>
          <p:nvPr>
            <p:ph type="sldNum" sz="quarter" idx="12"/>
          </p:nvPr>
        </p:nvSpPr>
        <p:spPr/>
        <p:txBody>
          <a:bodyPr/>
          <a:lstStyle/>
          <a:p>
            <a:fld id="{03B877AC-F61D-40DE-B267-BC9F2F9F71AC}" type="slidenum">
              <a:rPr lang="sr-Latn-RS" smtClean="0"/>
              <a:t>‹#›</a:t>
            </a:fld>
            <a:endParaRPr lang="sr-Latn-RS"/>
          </a:p>
        </p:txBody>
      </p:sp>
    </p:spTree>
    <p:extLst>
      <p:ext uri="{BB962C8B-B14F-4D97-AF65-F5344CB8AC3E}">
        <p14:creationId xmlns:p14="http://schemas.microsoft.com/office/powerpoint/2010/main" val="39039335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sr-Latn-R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sr-Latn-RS"/>
          </a:p>
        </p:txBody>
      </p:sp>
      <p:sp>
        <p:nvSpPr>
          <p:cNvPr id="4" name="Date Placeholder 3"/>
          <p:cNvSpPr>
            <a:spLocks noGrp="1"/>
          </p:cNvSpPr>
          <p:nvPr>
            <p:ph type="dt" sz="half" idx="10"/>
          </p:nvPr>
        </p:nvSpPr>
        <p:spPr/>
        <p:txBody>
          <a:bodyPr/>
          <a:lstStyle/>
          <a:p>
            <a:fld id="{B5D1569E-7CEB-4305-855A-941EA1312609}" type="datetimeFigureOut">
              <a:rPr lang="sr-Latn-RS" smtClean="0"/>
              <a:t>2.11.2021</a:t>
            </a:fld>
            <a:endParaRPr lang="sr-Latn-RS"/>
          </a:p>
        </p:txBody>
      </p:sp>
      <p:sp>
        <p:nvSpPr>
          <p:cNvPr id="5" name="Footer Placeholder 4"/>
          <p:cNvSpPr>
            <a:spLocks noGrp="1"/>
          </p:cNvSpPr>
          <p:nvPr>
            <p:ph type="ftr" sz="quarter" idx="11"/>
          </p:nvPr>
        </p:nvSpPr>
        <p:spPr/>
        <p:txBody>
          <a:bodyPr/>
          <a:lstStyle/>
          <a:p>
            <a:endParaRPr lang="sr-Latn-RS"/>
          </a:p>
        </p:txBody>
      </p:sp>
      <p:sp>
        <p:nvSpPr>
          <p:cNvPr id="6" name="Slide Number Placeholder 5"/>
          <p:cNvSpPr>
            <a:spLocks noGrp="1"/>
          </p:cNvSpPr>
          <p:nvPr>
            <p:ph type="sldNum" sz="quarter" idx="12"/>
          </p:nvPr>
        </p:nvSpPr>
        <p:spPr/>
        <p:txBody>
          <a:bodyPr/>
          <a:lstStyle/>
          <a:p>
            <a:fld id="{03B877AC-F61D-40DE-B267-BC9F2F9F71AC}" type="slidenum">
              <a:rPr lang="sr-Latn-RS" smtClean="0"/>
              <a:t>‹#›</a:t>
            </a:fld>
            <a:endParaRPr lang="sr-Latn-RS"/>
          </a:p>
        </p:txBody>
      </p:sp>
    </p:spTree>
    <p:extLst>
      <p:ext uri="{BB962C8B-B14F-4D97-AF65-F5344CB8AC3E}">
        <p14:creationId xmlns:p14="http://schemas.microsoft.com/office/powerpoint/2010/main" val="29230131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sr-Latn-R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sr-Latn-RS"/>
          </a:p>
        </p:txBody>
      </p:sp>
      <p:sp>
        <p:nvSpPr>
          <p:cNvPr id="4" name="Date Placeholder 3"/>
          <p:cNvSpPr>
            <a:spLocks noGrp="1"/>
          </p:cNvSpPr>
          <p:nvPr>
            <p:ph type="dt" sz="half" idx="10"/>
          </p:nvPr>
        </p:nvSpPr>
        <p:spPr/>
        <p:txBody>
          <a:bodyPr/>
          <a:lstStyle/>
          <a:p>
            <a:fld id="{B5D1569E-7CEB-4305-855A-941EA1312609}" type="datetimeFigureOut">
              <a:rPr lang="sr-Latn-RS" smtClean="0"/>
              <a:t>2.11.2021</a:t>
            </a:fld>
            <a:endParaRPr lang="sr-Latn-RS"/>
          </a:p>
        </p:txBody>
      </p:sp>
      <p:sp>
        <p:nvSpPr>
          <p:cNvPr id="5" name="Footer Placeholder 4"/>
          <p:cNvSpPr>
            <a:spLocks noGrp="1"/>
          </p:cNvSpPr>
          <p:nvPr>
            <p:ph type="ftr" sz="quarter" idx="11"/>
          </p:nvPr>
        </p:nvSpPr>
        <p:spPr/>
        <p:txBody>
          <a:bodyPr/>
          <a:lstStyle/>
          <a:p>
            <a:endParaRPr lang="sr-Latn-RS"/>
          </a:p>
        </p:txBody>
      </p:sp>
      <p:sp>
        <p:nvSpPr>
          <p:cNvPr id="6" name="Slide Number Placeholder 5"/>
          <p:cNvSpPr>
            <a:spLocks noGrp="1"/>
          </p:cNvSpPr>
          <p:nvPr>
            <p:ph type="sldNum" sz="quarter" idx="12"/>
          </p:nvPr>
        </p:nvSpPr>
        <p:spPr/>
        <p:txBody>
          <a:bodyPr/>
          <a:lstStyle/>
          <a:p>
            <a:fld id="{03B877AC-F61D-40DE-B267-BC9F2F9F71AC}" type="slidenum">
              <a:rPr lang="sr-Latn-RS" smtClean="0"/>
              <a:t>‹#›</a:t>
            </a:fld>
            <a:endParaRPr lang="sr-Latn-RS"/>
          </a:p>
        </p:txBody>
      </p:sp>
    </p:spTree>
    <p:extLst>
      <p:ext uri="{BB962C8B-B14F-4D97-AF65-F5344CB8AC3E}">
        <p14:creationId xmlns:p14="http://schemas.microsoft.com/office/powerpoint/2010/main" val="17049323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sr-Latn-R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5D1569E-7CEB-4305-855A-941EA1312609}" type="datetimeFigureOut">
              <a:rPr lang="sr-Latn-RS" smtClean="0"/>
              <a:t>2.11.2021</a:t>
            </a:fld>
            <a:endParaRPr lang="sr-Latn-RS"/>
          </a:p>
        </p:txBody>
      </p:sp>
      <p:sp>
        <p:nvSpPr>
          <p:cNvPr id="5" name="Footer Placeholder 4"/>
          <p:cNvSpPr>
            <a:spLocks noGrp="1"/>
          </p:cNvSpPr>
          <p:nvPr>
            <p:ph type="ftr" sz="quarter" idx="11"/>
          </p:nvPr>
        </p:nvSpPr>
        <p:spPr/>
        <p:txBody>
          <a:bodyPr/>
          <a:lstStyle/>
          <a:p>
            <a:endParaRPr lang="sr-Latn-RS"/>
          </a:p>
        </p:txBody>
      </p:sp>
      <p:sp>
        <p:nvSpPr>
          <p:cNvPr id="6" name="Slide Number Placeholder 5"/>
          <p:cNvSpPr>
            <a:spLocks noGrp="1"/>
          </p:cNvSpPr>
          <p:nvPr>
            <p:ph type="sldNum" sz="quarter" idx="12"/>
          </p:nvPr>
        </p:nvSpPr>
        <p:spPr/>
        <p:txBody>
          <a:bodyPr/>
          <a:lstStyle/>
          <a:p>
            <a:fld id="{03B877AC-F61D-40DE-B267-BC9F2F9F71AC}" type="slidenum">
              <a:rPr lang="sr-Latn-RS" smtClean="0"/>
              <a:t>‹#›</a:t>
            </a:fld>
            <a:endParaRPr lang="sr-Latn-RS"/>
          </a:p>
        </p:txBody>
      </p:sp>
    </p:spTree>
    <p:extLst>
      <p:ext uri="{BB962C8B-B14F-4D97-AF65-F5344CB8AC3E}">
        <p14:creationId xmlns:p14="http://schemas.microsoft.com/office/powerpoint/2010/main" val="13258167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sr-Latn-R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sr-Latn-R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sr-Latn-RS"/>
          </a:p>
        </p:txBody>
      </p:sp>
      <p:sp>
        <p:nvSpPr>
          <p:cNvPr id="5" name="Date Placeholder 4"/>
          <p:cNvSpPr>
            <a:spLocks noGrp="1"/>
          </p:cNvSpPr>
          <p:nvPr>
            <p:ph type="dt" sz="half" idx="10"/>
          </p:nvPr>
        </p:nvSpPr>
        <p:spPr/>
        <p:txBody>
          <a:bodyPr/>
          <a:lstStyle/>
          <a:p>
            <a:fld id="{B5D1569E-7CEB-4305-855A-941EA1312609}" type="datetimeFigureOut">
              <a:rPr lang="sr-Latn-RS" smtClean="0"/>
              <a:t>2.11.2021</a:t>
            </a:fld>
            <a:endParaRPr lang="sr-Latn-RS"/>
          </a:p>
        </p:txBody>
      </p:sp>
      <p:sp>
        <p:nvSpPr>
          <p:cNvPr id="6" name="Footer Placeholder 5"/>
          <p:cNvSpPr>
            <a:spLocks noGrp="1"/>
          </p:cNvSpPr>
          <p:nvPr>
            <p:ph type="ftr" sz="quarter" idx="11"/>
          </p:nvPr>
        </p:nvSpPr>
        <p:spPr/>
        <p:txBody>
          <a:bodyPr/>
          <a:lstStyle/>
          <a:p>
            <a:endParaRPr lang="sr-Latn-RS"/>
          </a:p>
        </p:txBody>
      </p:sp>
      <p:sp>
        <p:nvSpPr>
          <p:cNvPr id="7" name="Slide Number Placeholder 6"/>
          <p:cNvSpPr>
            <a:spLocks noGrp="1"/>
          </p:cNvSpPr>
          <p:nvPr>
            <p:ph type="sldNum" sz="quarter" idx="12"/>
          </p:nvPr>
        </p:nvSpPr>
        <p:spPr/>
        <p:txBody>
          <a:bodyPr/>
          <a:lstStyle/>
          <a:p>
            <a:fld id="{03B877AC-F61D-40DE-B267-BC9F2F9F71AC}" type="slidenum">
              <a:rPr lang="sr-Latn-RS" smtClean="0"/>
              <a:t>‹#›</a:t>
            </a:fld>
            <a:endParaRPr lang="sr-Latn-RS"/>
          </a:p>
        </p:txBody>
      </p:sp>
    </p:spTree>
    <p:extLst>
      <p:ext uri="{BB962C8B-B14F-4D97-AF65-F5344CB8AC3E}">
        <p14:creationId xmlns:p14="http://schemas.microsoft.com/office/powerpoint/2010/main" val="30274252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sr-Latn-R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sr-Latn-R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sr-Latn-RS"/>
          </a:p>
        </p:txBody>
      </p:sp>
      <p:sp>
        <p:nvSpPr>
          <p:cNvPr id="7" name="Date Placeholder 6"/>
          <p:cNvSpPr>
            <a:spLocks noGrp="1"/>
          </p:cNvSpPr>
          <p:nvPr>
            <p:ph type="dt" sz="half" idx="10"/>
          </p:nvPr>
        </p:nvSpPr>
        <p:spPr/>
        <p:txBody>
          <a:bodyPr/>
          <a:lstStyle/>
          <a:p>
            <a:fld id="{B5D1569E-7CEB-4305-855A-941EA1312609}" type="datetimeFigureOut">
              <a:rPr lang="sr-Latn-RS" smtClean="0"/>
              <a:t>2.11.2021</a:t>
            </a:fld>
            <a:endParaRPr lang="sr-Latn-RS"/>
          </a:p>
        </p:txBody>
      </p:sp>
      <p:sp>
        <p:nvSpPr>
          <p:cNvPr id="8" name="Footer Placeholder 7"/>
          <p:cNvSpPr>
            <a:spLocks noGrp="1"/>
          </p:cNvSpPr>
          <p:nvPr>
            <p:ph type="ftr" sz="quarter" idx="11"/>
          </p:nvPr>
        </p:nvSpPr>
        <p:spPr/>
        <p:txBody>
          <a:bodyPr/>
          <a:lstStyle/>
          <a:p>
            <a:endParaRPr lang="sr-Latn-RS"/>
          </a:p>
        </p:txBody>
      </p:sp>
      <p:sp>
        <p:nvSpPr>
          <p:cNvPr id="9" name="Slide Number Placeholder 8"/>
          <p:cNvSpPr>
            <a:spLocks noGrp="1"/>
          </p:cNvSpPr>
          <p:nvPr>
            <p:ph type="sldNum" sz="quarter" idx="12"/>
          </p:nvPr>
        </p:nvSpPr>
        <p:spPr/>
        <p:txBody>
          <a:bodyPr/>
          <a:lstStyle/>
          <a:p>
            <a:fld id="{03B877AC-F61D-40DE-B267-BC9F2F9F71AC}" type="slidenum">
              <a:rPr lang="sr-Latn-RS" smtClean="0"/>
              <a:t>‹#›</a:t>
            </a:fld>
            <a:endParaRPr lang="sr-Latn-RS"/>
          </a:p>
        </p:txBody>
      </p:sp>
    </p:spTree>
    <p:extLst>
      <p:ext uri="{BB962C8B-B14F-4D97-AF65-F5344CB8AC3E}">
        <p14:creationId xmlns:p14="http://schemas.microsoft.com/office/powerpoint/2010/main" val="384721497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sr-Latn-RS"/>
          </a:p>
        </p:txBody>
      </p:sp>
      <p:sp>
        <p:nvSpPr>
          <p:cNvPr id="3" name="Date Placeholder 2"/>
          <p:cNvSpPr>
            <a:spLocks noGrp="1"/>
          </p:cNvSpPr>
          <p:nvPr>
            <p:ph type="dt" sz="half" idx="10"/>
          </p:nvPr>
        </p:nvSpPr>
        <p:spPr/>
        <p:txBody>
          <a:bodyPr/>
          <a:lstStyle/>
          <a:p>
            <a:fld id="{B5D1569E-7CEB-4305-855A-941EA1312609}" type="datetimeFigureOut">
              <a:rPr lang="sr-Latn-RS" smtClean="0"/>
              <a:t>2.11.2021</a:t>
            </a:fld>
            <a:endParaRPr lang="sr-Latn-RS"/>
          </a:p>
        </p:txBody>
      </p:sp>
      <p:sp>
        <p:nvSpPr>
          <p:cNvPr id="4" name="Footer Placeholder 3"/>
          <p:cNvSpPr>
            <a:spLocks noGrp="1"/>
          </p:cNvSpPr>
          <p:nvPr>
            <p:ph type="ftr" sz="quarter" idx="11"/>
          </p:nvPr>
        </p:nvSpPr>
        <p:spPr/>
        <p:txBody>
          <a:bodyPr/>
          <a:lstStyle/>
          <a:p>
            <a:endParaRPr lang="sr-Latn-RS"/>
          </a:p>
        </p:txBody>
      </p:sp>
      <p:sp>
        <p:nvSpPr>
          <p:cNvPr id="5" name="Slide Number Placeholder 4"/>
          <p:cNvSpPr>
            <a:spLocks noGrp="1"/>
          </p:cNvSpPr>
          <p:nvPr>
            <p:ph type="sldNum" sz="quarter" idx="12"/>
          </p:nvPr>
        </p:nvSpPr>
        <p:spPr/>
        <p:txBody>
          <a:bodyPr/>
          <a:lstStyle/>
          <a:p>
            <a:fld id="{03B877AC-F61D-40DE-B267-BC9F2F9F71AC}" type="slidenum">
              <a:rPr lang="sr-Latn-RS" smtClean="0"/>
              <a:t>‹#›</a:t>
            </a:fld>
            <a:endParaRPr lang="sr-Latn-RS"/>
          </a:p>
        </p:txBody>
      </p:sp>
    </p:spTree>
    <p:extLst>
      <p:ext uri="{BB962C8B-B14F-4D97-AF65-F5344CB8AC3E}">
        <p14:creationId xmlns:p14="http://schemas.microsoft.com/office/powerpoint/2010/main" val="7457800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5D1569E-7CEB-4305-855A-941EA1312609}" type="datetimeFigureOut">
              <a:rPr lang="sr-Latn-RS" smtClean="0"/>
              <a:t>2.11.2021</a:t>
            </a:fld>
            <a:endParaRPr lang="sr-Latn-RS"/>
          </a:p>
        </p:txBody>
      </p:sp>
      <p:sp>
        <p:nvSpPr>
          <p:cNvPr id="3" name="Footer Placeholder 2"/>
          <p:cNvSpPr>
            <a:spLocks noGrp="1"/>
          </p:cNvSpPr>
          <p:nvPr>
            <p:ph type="ftr" sz="quarter" idx="11"/>
          </p:nvPr>
        </p:nvSpPr>
        <p:spPr/>
        <p:txBody>
          <a:bodyPr/>
          <a:lstStyle/>
          <a:p>
            <a:endParaRPr lang="sr-Latn-RS"/>
          </a:p>
        </p:txBody>
      </p:sp>
      <p:sp>
        <p:nvSpPr>
          <p:cNvPr id="4" name="Slide Number Placeholder 3"/>
          <p:cNvSpPr>
            <a:spLocks noGrp="1"/>
          </p:cNvSpPr>
          <p:nvPr>
            <p:ph type="sldNum" sz="quarter" idx="12"/>
          </p:nvPr>
        </p:nvSpPr>
        <p:spPr/>
        <p:txBody>
          <a:bodyPr/>
          <a:lstStyle/>
          <a:p>
            <a:fld id="{03B877AC-F61D-40DE-B267-BC9F2F9F71AC}" type="slidenum">
              <a:rPr lang="sr-Latn-RS" smtClean="0"/>
              <a:t>‹#›</a:t>
            </a:fld>
            <a:endParaRPr lang="sr-Latn-RS"/>
          </a:p>
        </p:txBody>
      </p:sp>
    </p:spTree>
    <p:extLst>
      <p:ext uri="{BB962C8B-B14F-4D97-AF65-F5344CB8AC3E}">
        <p14:creationId xmlns:p14="http://schemas.microsoft.com/office/powerpoint/2010/main" val="16541588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sr-Latn-R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sr-Latn-R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5D1569E-7CEB-4305-855A-941EA1312609}" type="datetimeFigureOut">
              <a:rPr lang="sr-Latn-RS" smtClean="0"/>
              <a:t>2.11.2021</a:t>
            </a:fld>
            <a:endParaRPr lang="sr-Latn-RS"/>
          </a:p>
        </p:txBody>
      </p:sp>
      <p:sp>
        <p:nvSpPr>
          <p:cNvPr id="6" name="Footer Placeholder 5"/>
          <p:cNvSpPr>
            <a:spLocks noGrp="1"/>
          </p:cNvSpPr>
          <p:nvPr>
            <p:ph type="ftr" sz="quarter" idx="11"/>
          </p:nvPr>
        </p:nvSpPr>
        <p:spPr/>
        <p:txBody>
          <a:bodyPr/>
          <a:lstStyle/>
          <a:p>
            <a:endParaRPr lang="sr-Latn-RS"/>
          </a:p>
        </p:txBody>
      </p:sp>
      <p:sp>
        <p:nvSpPr>
          <p:cNvPr id="7" name="Slide Number Placeholder 6"/>
          <p:cNvSpPr>
            <a:spLocks noGrp="1"/>
          </p:cNvSpPr>
          <p:nvPr>
            <p:ph type="sldNum" sz="quarter" idx="12"/>
          </p:nvPr>
        </p:nvSpPr>
        <p:spPr/>
        <p:txBody>
          <a:bodyPr/>
          <a:lstStyle/>
          <a:p>
            <a:fld id="{03B877AC-F61D-40DE-B267-BC9F2F9F71AC}" type="slidenum">
              <a:rPr lang="sr-Latn-RS" smtClean="0"/>
              <a:t>‹#›</a:t>
            </a:fld>
            <a:endParaRPr lang="sr-Latn-RS"/>
          </a:p>
        </p:txBody>
      </p:sp>
    </p:spTree>
    <p:extLst>
      <p:ext uri="{BB962C8B-B14F-4D97-AF65-F5344CB8AC3E}">
        <p14:creationId xmlns:p14="http://schemas.microsoft.com/office/powerpoint/2010/main" val="205880494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sr-Latn-R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sr-Latn-R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5D1569E-7CEB-4305-855A-941EA1312609}" type="datetimeFigureOut">
              <a:rPr lang="sr-Latn-RS" smtClean="0"/>
              <a:t>2.11.2021</a:t>
            </a:fld>
            <a:endParaRPr lang="sr-Latn-RS"/>
          </a:p>
        </p:txBody>
      </p:sp>
      <p:sp>
        <p:nvSpPr>
          <p:cNvPr id="6" name="Footer Placeholder 5"/>
          <p:cNvSpPr>
            <a:spLocks noGrp="1"/>
          </p:cNvSpPr>
          <p:nvPr>
            <p:ph type="ftr" sz="quarter" idx="11"/>
          </p:nvPr>
        </p:nvSpPr>
        <p:spPr/>
        <p:txBody>
          <a:bodyPr/>
          <a:lstStyle/>
          <a:p>
            <a:endParaRPr lang="sr-Latn-RS"/>
          </a:p>
        </p:txBody>
      </p:sp>
      <p:sp>
        <p:nvSpPr>
          <p:cNvPr id="7" name="Slide Number Placeholder 6"/>
          <p:cNvSpPr>
            <a:spLocks noGrp="1"/>
          </p:cNvSpPr>
          <p:nvPr>
            <p:ph type="sldNum" sz="quarter" idx="12"/>
          </p:nvPr>
        </p:nvSpPr>
        <p:spPr/>
        <p:txBody>
          <a:bodyPr/>
          <a:lstStyle/>
          <a:p>
            <a:fld id="{03B877AC-F61D-40DE-B267-BC9F2F9F71AC}" type="slidenum">
              <a:rPr lang="sr-Latn-RS" smtClean="0"/>
              <a:t>‹#›</a:t>
            </a:fld>
            <a:endParaRPr lang="sr-Latn-RS"/>
          </a:p>
        </p:txBody>
      </p:sp>
    </p:spTree>
    <p:extLst>
      <p:ext uri="{BB962C8B-B14F-4D97-AF65-F5344CB8AC3E}">
        <p14:creationId xmlns:p14="http://schemas.microsoft.com/office/powerpoint/2010/main" val="57989434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sr-Latn-R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sr-Latn-R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5D1569E-7CEB-4305-855A-941EA1312609}" type="datetimeFigureOut">
              <a:rPr lang="sr-Latn-RS" smtClean="0"/>
              <a:t>2.11.2021</a:t>
            </a:fld>
            <a:endParaRPr lang="sr-Latn-R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sr-Latn-R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3B877AC-F61D-40DE-B267-BC9F2F9F71AC}" type="slidenum">
              <a:rPr lang="sr-Latn-RS" smtClean="0"/>
              <a:t>‹#›</a:t>
            </a:fld>
            <a:endParaRPr lang="sr-Latn-RS"/>
          </a:p>
        </p:txBody>
      </p:sp>
    </p:spTree>
    <p:extLst>
      <p:ext uri="{BB962C8B-B14F-4D97-AF65-F5344CB8AC3E}">
        <p14:creationId xmlns:p14="http://schemas.microsoft.com/office/powerpoint/2010/main" val="61538217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sr-Latn-R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hyperlink" Target="https://www.youtube.com/user/zemljazivih" TargetMode="External"/><Relationship Id="rId2" Type="http://schemas.openxmlformats.org/officeDocument/2006/relationships/hyperlink" Target="https://zemljazivih.info/" TargetMode="External"/><Relationship Id="rId1" Type="http://schemas.openxmlformats.org/officeDocument/2006/relationships/slideLayout" Target="../slideLayouts/slideLayout2.xml"/><Relationship Id="rId5" Type="http://schemas.openxmlformats.org/officeDocument/2006/relationships/hyperlink" Target="https://youtu.be/CDFVFCLpp9U" TargetMode="External"/><Relationship Id="rId4" Type="http://schemas.openxmlformats.org/officeDocument/2006/relationships/hyperlink" Target="https://youtu.be/9cY84JBFTIM" TargetMode="External"/></Relationships>
</file>

<file path=ppt/slides/_rels/slide18.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sr-Cyrl-RS" dirty="0" smtClean="0">
                <a:solidFill>
                  <a:srgbClr val="FF0000"/>
                </a:solidFill>
              </a:rPr>
              <a:t> ЦРКВА И МЛАДИ</a:t>
            </a:r>
            <a:endParaRPr lang="sr-Latn-RS" dirty="0">
              <a:solidFill>
                <a:srgbClr val="FF0000"/>
              </a:solidFill>
            </a:endParaRPr>
          </a:p>
        </p:txBody>
      </p:sp>
      <p:sp>
        <p:nvSpPr>
          <p:cNvPr id="3" name="Subtitle 2"/>
          <p:cNvSpPr>
            <a:spLocks noGrp="1"/>
          </p:cNvSpPr>
          <p:nvPr>
            <p:ph type="subTitle" idx="1"/>
          </p:nvPr>
        </p:nvSpPr>
        <p:spPr/>
        <p:txBody>
          <a:bodyPr>
            <a:normAutofit fontScale="70000" lnSpcReduction="20000"/>
          </a:bodyPr>
          <a:lstStyle/>
          <a:p>
            <a:r>
              <a:rPr lang="sr-Cyrl-RS" dirty="0" smtClean="0"/>
              <a:t>Аутор: Вељко Пантелић</a:t>
            </a:r>
          </a:p>
          <a:p>
            <a:r>
              <a:rPr lang="sr-Cyrl-RS" dirty="0"/>
              <a:t>у</a:t>
            </a:r>
            <a:r>
              <a:rPr lang="sr-Cyrl-RS" dirty="0" smtClean="0"/>
              <a:t>ченик </a:t>
            </a:r>
            <a:r>
              <a:rPr lang="sr-Latn-RS" dirty="0" smtClean="0"/>
              <a:t>IV </a:t>
            </a:r>
            <a:r>
              <a:rPr lang="sr-Cyrl-RS" dirty="0" smtClean="0"/>
              <a:t>разреда</a:t>
            </a:r>
          </a:p>
          <a:p>
            <a:r>
              <a:rPr lang="sr-Cyrl-RS" dirty="0"/>
              <a:t>у</a:t>
            </a:r>
            <a:r>
              <a:rPr lang="sr-Cyrl-RS" dirty="0" smtClean="0"/>
              <a:t> издвојеном одељењу у Лучанима</a:t>
            </a:r>
          </a:p>
          <a:p>
            <a:r>
              <a:rPr lang="sr-Cyrl-RS" dirty="0"/>
              <a:t>у</a:t>
            </a:r>
            <a:r>
              <a:rPr lang="sr-Cyrl-RS" dirty="0" smtClean="0"/>
              <a:t>з помоћ наставника верске наставе</a:t>
            </a:r>
          </a:p>
          <a:p>
            <a:r>
              <a:rPr lang="sr-Cyrl-RS" dirty="0" smtClean="0"/>
              <a:t>Марине Луковић </a:t>
            </a:r>
          </a:p>
          <a:p>
            <a:endParaRPr lang="sr-Latn-RS" dirty="0"/>
          </a:p>
        </p:txBody>
      </p:sp>
    </p:spTree>
    <p:extLst>
      <p:ext uri="{BB962C8B-B14F-4D97-AF65-F5344CB8AC3E}">
        <p14:creationId xmlns:p14="http://schemas.microsoft.com/office/powerpoint/2010/main" val="161737607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sr-Cyrl-RS" sz="2000" dirty="0" smtClean="0">
                <a:solidFill>
                  <a:srgbClr val="00B050"/>
                </a:solidFill>
              </a:rPr>
              <a:t>РЕЧ ПАТРИЈАРХА ПОРФИРИЈА</a:t>
            </a:r>
            <a:endParaRPr lang="sr-Latn-RS" sz="2000" dirty="0">
              <a:solidFill>
                <a:srgbClr val="00B050"/>
              </a:solidFill>
            </a:endParaRPr>
          </a:p>
        </p:txBody>
      </p:sp>
      <p:sp>
        <p:nvSpPr>
          <p:cNvPr id="3" name="Content Placeholder 2"/>
          <p:cNvSpPr>
            <a:spLocks noGrp="1"/>
          </p:cNvSpPr>
          <p:nvPr>
            <p:ph idx="1"/>
          </p:nvPr>
        </p:nvSpPr>
        <p:spPr/>
        <p:txBody>
          <a:bodyPr>
            <a:normAutofit fontScale="62500" lnSpcReduction="20000"/>
          </a:bodyPr>
          <a:lstStyle/>
          <a:p>
            <a:r>
              <a:rPr lang="sr-Latn-RS" dirty="0" smtClean="0">
                <a:solidFill>
                  <a:srgbClr val="00B050"/>
                </a:solidFill>
              </a:rPr>
              <a:t>„</a:t>
            </a:r>
            <a:r>
              <a:rPr lang="en-GB" dirty="0" err="1" smtClean="0">
                <a:solidFill>
                  <a:srgbClr val="00B050"/>
                </a:solidFill>
              </a:rPr>
              <a:t>Можда</a:t>
            </a:r>
            <a:r>
              <a:rPr lang="en-GB" dirty="0" smtClean="0">
                <a:solidFill>
                  <a:srgbClr val="00B050"/>
                </a:solidFill>
              </a:rPr>
              <a:t> </a:t>
            </a:r>
            <a:r>
              <a:rPr lang="en-GB" dirty="0" err="1">
                <a:solidFill>
                  <a:srgbClr val="00B050"/>
                </a:solidFill>
              </a:rPr>
              <a:t>звучи</a:t>
            </a:r>
            <a:r>
              <a:rPr lang="en-GB" dirty="0">
                <a:solidFill>
                  <a:srgbClr val="00B050"/>
                </a:solidFill>
              </a:rPr>
              <a:t> </a:t>
            </a:r>
            <a:r>
              <a:rPr lang="en-GB" dirty="0" err="1">
                <a:solidFill>
                  <a:srgbClr val="00B050"/>
                </a:solidFill>
              </a:rPr>
              <a:t>чудно</a:t>
            </a:r>
            <a:r>
              <a:rPr lang="en-GB" dirty="0">
                <a:solidFill>
                  <a:srgbClr val="00B050"/>
                </a:solidFill>
              </a:rPr>
              <a:t>, </a:t>
            </a:r>
            <a:r>
              <a:rPr lang="en-GB" dirty="0" err="1">
                <a:solidFill>
                  <a:srgbClr val="00B050"/>
                </a:solidFill>
              </a:rPr>
              <a:t>али</a:t>
            </a:r>
            <a:r>
              <a:rPr lang="en-GB" dirty="0">
                <a:solidFill>
                  <a:srgbClr val="00B050"/>
                </a:solidFill>
              </a:rPr>
              <a:t> </a:t>
            </a:r>
            <a:r>
              <a:rPr lang="en-GB" dirty="0" err="1">
                <a:solidFill>
                  <a:srgbClr val="00B050"/>
                </a:solidFill>
              </a:rPr>
              <a:t>наркоманија</a:t>
            </a:r>
            <a:r>
              <a:rPr lang="en-GB" dirty="0">
                <a:solidFill>
                  <a:srgbClr val="00B050"/>
                </a:solidFill>
              </a:rPr>
              <a:t> </a:t>
            </a:r>
            <a:r>
              <a:rPr lang="en-GB" dirty="0" err="1">
                <a:solidFill>
                  <a:srgbClr val="00B050"/>
                </a:solidFill>
              </a:rPr>
              <a:t>открива</a:t>
            </a:r>
            <a:r>
              <a:rPr lang="en-GB" dirty="0">
                <a:solidFill>
                  <a:srgbClr val="00B050"/>
                </a:solidFill>
              </a:rPr>
              <a:t> </a:t>
            </a:r>
            <a:r>
              <a:rPr lang="en-GB" dirty="0" err="1">
                <a:solidFill>
                  <a:srgbClr val="00B050"/>
                </a:solidFill>
              </a:rPr>
              <a:t>неутољиву</a:t>
            </a:r>
            <a:r>
              <a:rPr lang="en-GB" dirty="0">
                <a:solidFill>
                  <a:srgbClr val="00B050"/>
                </a:solidFill>
              </a:rPr>
              <a:t> и </a:t>
            </a:r>
            <a:r>
              <a:rPr lang="en-GB" dirty="0" err="1">
                <a:solidFill>
                  <a:srgbClr val="00B050"/>
                </a:solidFill>
              </a:rPr>
              <a:t>неугасиву</a:t>
            </a:r>
            <a:r>
              <a:rPr lang="en-GB" dirty="0">
                <a:solidFill>
                  <a:srgbClr val="00B050"/>
                </a:solidFill>
              </a:rPr>
              <a:t> </a:t>
            </a:r>
            <a:r>
              <a:rPr lang="en-GB" dirty="0" err="1">
                <a:solidFill>
                  <a:srgbClr val="00B050"/>
                </a:solidFill>
              </a:rPr>
              <a:t>метафизичку</a:t>
            </a:r>
            <a:r>
              <a:rPr lang="en-GB" dirty="0">
                <a:solidFill>
                  <a:srgbClr val="00B050"/>
                </a:solidFill>
              </a:rPr>
              <a:t> </a:t>
            </a:r>
            <a:r>
              <a:rPr lang="en-GB" dirty="0" err="1">
                <a:solidFill>
                  <a:srgbClr val="00B050"/>
                </a:solidFill>
              </a:rPr>
              <a:t>жеђ</a:t>
            </a:r>
            <a:r>
              <a:rPr lang="en-GB" dirty="0">
                <a:solidFill>
                  <a:srgbClr val="00B050"/>
                </a:solidFill>
              </a:rPr>
              <a:t> </a:t>
            </a:r>
            <a:r>
              <a:rPr lang="en-GB" dirty="0" err="1">
                <a:solidFill>
                  <a:srgbClr val="00B050"/>
                </a:solidFill>
              </a:rPr>
              <a:t>човекову</a:t>
            </a:r>
            <a:r>
              <a:rPr lang="en-GB" dirty="0">
                <a:solidFill>
                  <a:srgbClr val="00B050"/>
                </a:solidFill>
              </a:rPr>
              <a:t> </a:t>
            </a:r>
            <a:r>
              <a:rPr lang="en-GB" dirty="0" err="1">
                <a:solidFill>
                  <a:srgbClr val="00B050"/>
                </a:solidFill>
              </a:rPr>
              <a:t>за</a:t>
            </a:r>
            <a:r>
              <a:rPr lang="en-GB" dirty="0">
                <a:solidFill>
                  <a:srgbClr val="00B050"/>
                </a:solidFill>
              </a:rPr>
              <a:t> </a:t>
            </a:r>
            <a:r>
              <a:rPr lang="en-GB" dirty="0" err="1">
                <a:solidFill>
                  <a:srgbClr val="00B050"/>
                </a:solidFill>
              </a:rPr>
              <a:t>смислом</a:t>
            </a:r>
            <a:r>
              <a:rPr lang="en-GB" dirty="0">
                <a:solidFill>
                  <a:srgbClr val="00B050"/>
                </a:solidFill>
              </a:rPr>
              <a:t> и </a:t>
            </a:r>
            <a:r>
              <a:rPr lang="en-GB" dirty="0" err="1">
                <a:solidFill>
                  <a:srgbClr val="00B050"/>
                </a:solidFill>
              </a:rPr>
              <a:t>љубављу</a:t>
            </a:r>
            <a:r>
              <a:rPr lang="en-GB" dirty="0">
                <a:solidFill>
                  <a:srgbClr val="00B050"/>
                </a:solidFill>
              </a:rPr>
              <a:t> </a:t>
            </a:r>
            <a:r>
              <a:rPr lang="en-GB" dirty="0" err="1">
                <a:solidFill>
                  <a:srgbClr val="00B050"/>
                </a:solidFill>
              </a:rPr>
              <a:t>за</a:t>
            </a:r>
            <a:r>
              <a:rPr lang="en-GB" dirty="0">
                <a:solidFill>
                  <a:srgbClr val="00B050"/>
                </a:solidFill>
              </a:rPr>
              <a:t> </a:t>
            </a:r>
            <a:r>
              <a:rPr lang="en-GB" dirty="0" err="1">
                <a:solidFill>
                  <a:srgbClr val="00B050"/>
                </a:solidFill>
              </a:rPr>
              <a:t>Христом</a:t>
            </a:r>
            <a:r>
              <a:rPr lang="en-GB" dirty="0">
                <a:solidFill>
                  <a:srgbClr val="00B050"/>
                </a:solidFill>
              </a:rPr>
              <a:t> </a:t>
            </a:r>
            <a:r>
              <a:rPr lang="en-GB" dirty="0" err="1">
                <a:solidFill>
                  <a:srgbClr val="00B050"/>
                </a:solidFill>
              </a:rPr>
              <a:t>Богом</a:t>
            </a:r>
            <a:r>
              <a:rPr lang="en-GB" dirty="0">
                <a:solidFill>
                  <a:srgbClr val="00B050"/>
                </a:solidFill>
              </a:rPr>
              <a:t>. </a:t>
            </a:r>
            <a:r>
              <a:rPr lang="en-GB" dirty="0" err="1">
                <a:solidFill>
                  <a:srgbClr val="00B050"/>
                </a:solidFill>
              </a:rPr>
              <a:t>Једино</a:t>
            </a:r>
            <a:r>
              <a:rPr lang="en-GB" dirty="0">
                <a:solidFill>
                  <a:srgbClr val="00B050"/>
                </a:solidFill>
              </a:rPr>
              <a:t> </a:t>
            </a:r>
            <a:r>
              <a:rPr lang="en-GB" dirty="0" err="1">
                <a:solidFill>
                  <a:srgbClr val="00B050"/>
                </a:solidFill>
              </a:rPr>
              <a:t>Бог</a:t>
            </a:r>
            <a:r>
              <a:rPr lang="en-GB" dirty="0">
                <a:solidFill>
                  <a:srgbClr val="00B050"/>
                </a:solidFill>
              </a:rPr>
              <a:t> </a:t>
            </a:r>
            <a:r>
              <a:rPr lang="en-GB" dirty="0" err="1">
                <a:solidFill>
                  <a:srgbClr val="00B050"/>
                </a:solidFill>
              </a:rPr>
              <a:t>може</a:t>
            </a:r>
            <a:r>
              <a:rPr lang="en-GB" dirty="0">
                <a:solidFill>
                  <a:srgbClr val="00B050"/>
                </a:solidFill>
              </a:rPr>
              <a:t> </a:t>
            </a:r>
            <a:r>
              <a:rPr lang="en-GB" dirty="0" err="1">
                <a:solidFill>
                  <a:srgbClr val="00B050"/>
                </a:solidFill>
              </a:rPr>
              <a:t>да</a:t>
            </a:r>
            <a:r>
              <a:rPr lang="en-GB" dirty="0">
                <a:solidFill>
                  <a:srgbClr val="00B050"/>
                </a:solidFill>
              </a:rPr>
              <a:t> </a:t>
            </a:r>
            <a:r>
              <a:rPr lang="en-GB" dirty="0" err="1">
                <a:solidFill>
                  <a:srgbClr val="00B050"/>
                </a:solidFill>
              </a:rPr>
              <a:t>задовољи</a:t>
            </a:r>
            <a:r>
              <a:rPr lang="en-GB" dirty="0">
                <a:solidFill>
                  <a:srgbClr val="00B050"/>
                </a:solidFill>
              </a:rPr>
              <a:t> и </a:t>
            </a:r>
            <a:r>
              <a:rPr lang="en-GB" dirty="0" err="1">
                <a:solidFill>
                  <a:srgbClr val="00B050"/>
                </a:solidFill>
              </a:rPr>
              <a:t>испуни</a:t>
            </a:r>
            <a:r>
              <a:rPr lang="en-GB" dirty="0">
                <a:solidFill>
                  <a:srgbClr val="00B050"/>
                </a:solidFill>
              </a:rPr>
              <a:t> </a:t>
            </a:r>
            <a:r>
              <a:rPr lang="en-GB" dirty="0" err="1">
                <a:solidFill>
                  <a:srgbClr val="00B050"/>
                </a:solidFill>
              </a:rPr>
              <a:t>ову</a:t>
            </a:r>
            <a:r>
              <a:rPr lang="en-GB" dirty="0">
                <a:solidFill>
                  <a:srgbClr val="00B050"/>
                </a:solidFill>
              </a:rPr>
              <a:t> </a:t>
            </a:r>
            <a:r>
              <a:rPr lang="en-GB" dirty="0" err="1">
                <a:solidFill>
                  <a:srgbClr val="00B050"/>
                </a:solidFill>
              </a:rPr>
              <a:t>потребу</a:t>
            </a:r>
            <a:r>
              <a:rPr lang="en-GB" dirty="0">
                <a:solidFill>
                  <a:srgbClr val="00B050"/>
                </a:solidFill>
              </a:rPr>
              <a:t>. </a:t>
            </a:r>
            <a:r>
              <a:rPr lang="en-GB" dirty="0" err="1">
                <a:solidFill>
                  <a:srgbClr val="00B050"/>
                </a:solidFill>
              </a:rPr>
              <a:t>Без</a:t>
            </a:r>
            <a:r>
              <a:rPr lang="en-GB" dirty="0">
                <a:solidFill>
                  <a:srgbClr val="00B050"/>
                </a:solidFill>
              </a:rPr>
              <a:t> </a:t>
            </a:r>
            <a:r>
              <a:rPr lang="en-GB" dirty="0" err="1">
                <a:solidFill>
                  <a:srgbClr val="00B050"/>
                </a:solidFill>
              </a:rPr>
              <a:t>Бога</a:t>
            </a:r>
            <a:r>
              <a:rPr lang="en-GB" dirty="0">
                <a:solidFill>
                  <a:srgbClr val="00B050"/>
                </a:solidFill>
              </a:rPr>
              <a:t>, </a:t>
            </a:r>
            <a:r>
              <a:rPr lang="en-GB" dirty="0" err="1">
                <a:solidFill>
                  <a:srgbClr val="00B050"/>
                </a:solidFill>
              </a:rPr>
              <a:t>код</a:t>
            </a:r>
            <a:r>
              <a:rPr lang="en-GB" dirty="0">
                <a:solidFill>
                  <a:srgbClr val="00B050"/>
                </a:solidFill>
              </a:rPr>
              <a:t> </a:t>
            </a:r>
            <a:r>
              <a:rPr lang="en-GB" dirty="0" err="1">
                <a:solidFill>
                  <a:srgbClr val="00B050"/>
                </a:solidFill>
              </a:rPr>
              <a:t>наркомана</a:t>
            </a:r>
            <a:r>
              <a:rPr lang="en-GB" dirty="0">
                <a:solidFill>
                  <a:srgbClr val="00B050"/>
                </a:solidFill>
              </a:rPr>
              <a:t> </a:t>
            </a:r>
            <a:r>
              <a:rPr lang="en-GB" dirty="0" err="1">
                <a:solidFill>
                  <a:srgbClr val="00B050"/>
                </a:solidFill>
              </a:rPr>
              <a:t>се</a:t>
            </a:r>
            <a:r>
              <a:rPr lang="en-GB" dirty="0">
                <a:solidFill>
                  <a:srgbClr val="00B050"/>
                </a:solidFill>
              </a:rPr>
              <a:t> </a:t>
            </a:r>
            <a:r>
              <a:rPr lang="en-GB" dirty="0" err="1">
                <a:solidFill>
                  <a:srgbClr val="00B050"/>
                </a:solidFill>
              </a:rPr>
              <a:t>више</a:t>
            </a:r>
            <a:r>
              <a:rPr lang="en-GB" dirty="0">
                <a:solidFill>
                  <a:srgbClr val="00B050"/>
                </a:solidFill>
              </a:rPr>
              <a:t> </a:t>
            </a:r>
            <a:r>
              <a:rPr lang="en-GB" dirty="0" err="1">
                <a:solidFill>
                  <a:srgbClr val="00B050"/>
                </a:solidFill>
              </a:rPr>
              <a:t>него</a:t>
            </a:r>
            <a:r>
              <a:rPr lang="en-GB" dirty="0">
                <a:solidFill>
                  <a:srgbClr val="00B050"/>
                </a:solidFill>
              </a:rPr>
              <a:t> </a:t>
            </a:r>
            <a:r>
              <a:rPr lang="en-GB" dirty="0" err="1">
                <a:solidFill>
                  <a:srgbClr val="00B050"/>
                </a:solidFill>
              </a:rPr>
              <a:t>код</a:t>
            </a:r>
            <a:r>
              <a:rPr lang="en-GB" dirty="0">
                <a:solidFill>
                  <a:srgbClr val="00B050"/>
                </a:solidFill>
              </a:rPr>
              <a:t> </a:t>
            </a:r>
            <a:r>
              <a:rPr lang="en-GB" dirty="0" err="1">
                <a:solidFill>
                  <a:srgbClr val="00B050"/>
                </a:solidFill>
              </a:rPr>
              <a:t>других</a:t>
            </a:r>
            <a:r>
              <a:rPr lang="en-GB" dirty="0">
                <a:solidFill>
                  <a:srgbClr val="00B050"/>
                </a:solidFill>
              </a:rPr>
              <a:t> </a:t>
            </a:r>
            <a:r>
              <a:rPr lang="en-GB" dirty="0" err="1">
                <a:solidFill>
                  <a:srgbClr val="00B050"/>
                </a:solidFill>
              </a:rPr>
              <a:t>види</a:t>
            </a:r>
            <a:r>
              <a:rPr lang="en-GB" dirty="0">
                <a:solidFill>
                  <a:srgbClr val="00B050"/>
                </a:solidFill>
              </a:rPr>
              <a:t> </a:t>
            </a:r>
            <a:r>
              <a:rPr lang="en-GB" dirty="0" err="1">
                <a:solidFill>
                  <a:srgbClr val="00B050"/>
                </a:solidFill>
              </a:rPr>
              <a:t>осећај</a:t>
            </a:r>
            <a:r>
              <a:rPr lang="en-GB" dirty="0">
                <a:solidFill>
                  <a:srgbClr val="00B050"/>
                </a:solidFill>
              </a:rPr>
              <a:t> </a:t>
            </a:r>
            <a:r>
              <a:rPr lang="en-GB" dirty="0" err="1">
                <a:solidFill>
                  <a:srgbClr val="00B050"/>
                </a:solidFill>
              </a:rPr>
              <a:t>усамљености</a:t>
            </a:r>
            <a:r>
              <a:rPr lang="en-GB" dirty="0">
                <a:solidFill>
                  <a:srgbClr val="00B050"/>
                </a:solidFill>
              </a:rPr>
              <a:t> и </a:t>
            </a:r>
            <a:r>
              <a:rPr lang="en-GB" dirty="0" err="1">
                <a:solidFill>
                  <a:srgbClr val="00B050"/>
                </a:solidFill>
              </a:rPr>
              <a:t>празнине</a:t>
            </a:r>
            <a:r>
              <a:rPr lang="en-GB" dirty="0">
                <a:solidFill>
                  <a:srgbClr val="00B050"/>
                </a:solidFill>
              </a:rPr>
              <a:t>. А </a:t>
            </a:r>
            <a:r>
              <a:rPr lang="en-GB" dirty="0" err="1">
                <a:solidFill>
                  <a:srgbClr val="00B050"/>
                </a:solidFill>
              </a:rPr>
              <a:t>ако</a:t>
            </a:r>
            <a:r>
              <a:rPr lang="en-GB" dirty="0">
                <a:solidFill>
                  <a:srgbClr val="00B050"/>
                </a:solidFill>
              </a:rPr>
              <a:t> </a:t>
            </a:r>
            <a:r>
              <a:rPr lang="en-GB" dirty="0" err="1">
                <a:solidFill>
                  <a:srgbClr val="00B050"/>
                </a:solidFill>
              </a:rPr>
              <a:t>човек</a:t>
            </a:r>
            <a:r>
              <a:rPr lang="en-GB" dirty="0">
                <a:solidFill>
                  <a:srgbClr val="00B050"/>
                </a:solidFill>
              </a:rPr>
              <a:t> </a:t>
            </a:r>
            <a:r>
              <a:rPr lang="en-GB" dirty="0" err="1">
                <a:solidFill>
                  <a:srgbClr val="00B050"/>
                </a:solidFill>
              </a:rPr>
              <a:t>не</a:t>
            </a:r>
            <a:r>
              <a:rPr lang="en-GB" dirty="0">
                <a:solidFill>
                  <a:srgbClr val="00B050"/>
                </a:solidFill>
              </a:rPr>
              <a:t> </a:t>
            </a:r>
            <a:r>
              <a:rPr lang="en-GB" dirty="0" err="1">
                <a:solidFill>
                  <a:srgbClr val="00B050"/>
                </a:solidFill>
              </a:rPr>
              <a:t>нађе</a:t>
            </a:r>
            <a:r>
              <a:rPr lang="en-GB" dirty="0">
                <a:solidFill>
                  <a:srgbClr val="00B050"/>
                </a:solidFill>
              </a:rPr>
              <a:t> </a:t>
            </a:r>
            <a:r>
              <a:rPr lang="en-GB" dirty="0" err="1">
                <a:solidFill>
                  <a:srgbClr val="00B050"/>
                </a:solidFill>
              </a:rPr>
              <a:t>Бога</a:t>
            </a:r>
            <a:r>
              <a:rPr lang="en-GB" dirty="0">
                <a:solidFill>
                  <a:srgbClr val="00B050"/>
                </a:solidFill>
              </a:rPr>
              <a:t>, </a:t>
            </a:r>
            <a:r>
              <a:rPr lang="en-GB" dirty="0" err="1">
                <a:solidFill>
                  <a:srgbClr val="00B050"/>
                </a:solidFill>
              </a:rPr>
              <a:t>он</a:t>
            </a:r>
            <a:r>
              <a:rPr lang="en-GB" dirty="0">
                <a:solidFill>
                  <a:srgbClr val="00B050"/>
                </a:solidFill>
              </a:rPr>
              <a:t> </a:t>
            </a:r>
            <a:r>
              <a:rPr lang="en-GB" dirty="0" err="1">
                <a:solidFill>
                  <a:srgbClr val="00B050"/>
                </a:solidFill>
              </a:rPr>
              <a:t>посеже</a:t>
            </a:r>
            <a:r>
              <a:rPr lang="en-GB" dirty="0">
                <a:solidFill>
                  <a:srgbClr val="00B050"/>
                </a:solidFill>
              </a:rPr>
              <a:t> </a:t>
            </a:r>
            <a:r>
              <a:rPr lang="en-GB" dirty="0" err="1">
                <a:solidFill>
                  <a:srgbClr val="00B050"/>
                </a:solidFill>
              </a:rPr>
              <a:t>за</a:t>
            </a:r>
            <a:r>
              <a:rPr lang="en-GB" dirty="0">
                <a:solidFill>
                  <a:srgbClr val="00B050"/>
                </a:solidFill>
              </a:rPr>
              <a:t> </a:t>
            </a:r>
            <a:r>
              <a:rPr lang="en-GB" dirty="0" err="1">
                <a:solidFill>
                  <a:srgbClr val="00B050"/>
                </a:solidFill>
              </a:rPr>
              <a:t>различитим</a:t>
            </a:r>
            <a:r>
              <a:rPr lang="en-GB" dirty="0">
                <a:solidFill>
                  <a:srgbClr val="00B050"/>
                </a:solidFill>
              </a:rPr>
              <a:t> </a:t>
            </a:r>
            <a:r>
              <a:rPr lang="en-GB" dirty="0" err="1">
                <a:solidFill>
                  <a:srgbClr val="00B050"/>
                </a:solidFill>
              </a:rPr>
              <a:t>сурогатима</a:t>
            </a:r>
            <a:r>
              <a:rPr lang="en-GB" dirty="0">
                <a:solidFill>
                  <a:srgbClr val="00B050"/>
                </a:solidFill>
              </a:rPr>
              <a:t> </a:t>
            </a:r>
            <a:r>
              <a:rPr lang="en-GB" dirty="0" err="1">
                <a:solidFill>
                  <a:srgbClr val="00B050"/>
                </a:solidFill>
              </a:rPr>
              <a:t>којима</a:t>
            </a:r>
            <a:r>
              <a:rPr lang="en-GB" dirty="0">
                <a:solidFill>
                  <a:srgbClr val="00B050"/>
                </a:solidFill>
              </a:rPr>
              <a:t> </a:t>
            </a:r>
            <a:r>
              <a:rPr lang="en-GB" dirty="0" err="1">
                <a:solidFill>
                  <a:srgbClr val="00B050"/>
                </a:solidFill>
              </a:rPr>
              <a:t>покушава</a:t>
            </a:r>
            <a:r>
              <a:rPr lang="en-GB" dirty="0">
                <a:solidFill>
                  <a:srgbClr val="00B050"/>
                </a:solidFill>
              </a:rPr>
              <a:t> </a:t>
            </a:r>
            <a:r>
              <a:rPr lang="en-GB" dirty="0" err="1">
                <a:solidFill>
                  <a:srgbClr val="00B050"/>
                </a:solidFill>
              </a:rPr>
              <a:t>да</a:t>
            </a:r>
            <a:r>
              <a:rPr lang="en-GB" dirty="0">
                <a:solidFill>
                  <a:srgbClr val="00B050"/>
                </a:solidFill>
              </a:rPr>
              <a:t> </a:t>
            </a:r>
            <a:r>
              <a:rPr lang="en-GB" dirty="0" err="1">
                <a:solidFill>
                  <a:srgbClr val="00B050"/>
                </a:solidFill>
              </a:rPr>
              <a:t>замени</a:t>
            </a:r>
            <a:r>
              <a:rPr lang="en-GB" dirty="0">
                <a:solidFill>
                  <a:srgbClr val="00B050"/>
                </a:solidFill>
              </a:rPr>
              <a:t> </a:t>
            </a:r>
            <a:r>
              <a:rPr lang="en-GB" dirty="0" err="1">
                <a:solidFill>
                  <a:srgbClr val="00B050"/>
                </a:solidFill>
              </a:rPr>
              <a:t>аутентични</a:t>
            </a:r>
            <a:r>
              <a:rPr lang="en-GB" dirty="0">
                <a:solidFill>
                  <a:srgbClr val="00B050"/>
                </a:solidFill>
              </a:rPr>
              <a:t> </a:t>
            </a:r>
            <a:r>
              <a:rPr lang="en-GB" dirty="0" err="1">
                <a:solidFill>
                  <a:srgbClr val="00B050"/>
                </a:solidFill>
              </a:rPr>
              <a:t>смисао</a:t>
            </a:r>
            <a:r>
              <a:rPr lang="en-GB" dirty="0">
                <a:solidFill>
                  <a:srgbClr val="00B050"/>
                </a:solidFill>
              </a:rPr>
              <a:t>. </a:t>
            </a:r>
            <a:r>
              <a:rPr lang="en-GB" dirty="0" err="1">
                <a:solidFill>
                  <a:srgbClr val="00B050"/>
                </a:solidFill>
              </a:rPr>
              <a:t>Сурогати</a:t>
            </a:r>
            <a:r>
              <a:rPr lang="en-GB" dirty="0">
                <a:solidFill>
                  <a:srgbClr val="00B050"/>
                </a:solidFill>
              </a:rPr>
              <a:t> </a:t>
            </a:r>
            <a:r>
              <a:rPr lang="en-GB" dirty="0" err="1">
                <a:solidFill>
                  <a:srgbClr val="00B050"/>
                </a:solidFill>
              </a:rPr>
              <a:t>су</a:t>
            </a:r>
            <a:r>
              <a:rPr lang="en-GB" dirty="0">
                <a:solidFill>
                  <a:srgbClr val="00B050"/>
                </a:solidFill>
              </a:rPr>
              <a:t>, </a:t>
            </a:r>
            <a:r>
              <a:rPr lang="en-GB" dirty="0" err="1">
                <a:solidFill>
                  <a:srgbClr val="00B050"/>
                </a:solidFill>
              </a:rPr>
              <a:t>међутим</a:t>
            </a:r>
            <a:r>
              <a:rPr lang="en-GB" dirty="0">
                <a:solidFill>
                  <a:srgbClr val="00B050"/>
                </a:solidFill>
              </a:rPr>
              <a:t>, </a:t>
            </a:r>
            <a:r>
              <a:rPr lang="en-GB" dirty="0" err="1">
                <a:solidFill>
                  <a:srgbClr val="00B050"/>
                </a:solidFill>
              </a:rPr>
              <a:t>само</a:t>
            </a:r>
            <a:r>
              <a:rPr lang="en-GB" dirty="0">
                <a:solidFill>
                  <a:srgbClr val="00B050"/>
                </a:solidFill>
              </a:rPr>
              <a:t> </a:t>
            </a:r>
            <a:r>
              <a:rPr lang="en-GB" dirty="0" err="1">
                <a:solidFill>
                  <a:srgbClr val="00B050"/>
                </a:solidFill>
              </a:rPr>
              <a:t>нека</a:t>
            </a:r>
            <a:r>
              <a:rPr lang="en-GB" dirty="0">
                <a:solidFill>
                  <a:srgbClr val="00B050"/>
                </a:solidFill>
              </a:rPr>
              <a:t> </a:t>
            </a:r>
            <a:r>
              <a:rPr lang="en-GB" dirty="0" err="1">
                <a:solidFill>
                  <a:srgbClr val="00B050"/>
                </a:solidFill>
              </a:rPr>
              <a:t>врста</a:t>
            </a:r>
            <a:r>
              <a:rPr lang="en-GB" dirty="0">
                <a:solidFill>
                  <a:srgbClr val="00B050"/>
                </a:solidFill>
              </a:rPr>
              <a:t> </a:t>
            </a:r>
            <a:r>
              <a:rPr lang="en-GB" dirty="0" err="1">
                <a:solidFill>
                  <a:srgbClr val="00B050"/>
                </a:solidFill>
              </a:rPr>
              <a:t>медикамената</a:t>
            </a:r>
            <a:r>
              <a:rPr lang="en-GB" dirty="0">
                <a:solidFill>
                  <a:srgbClr val="00B050"/>
                </a:solidFill>
              </a:rPr>
              <a:t> </a:t>
            </a:r>
            <a:r>
              <a:rPr lang="en-GB" dirty="0" err="1">
                <a:solidFill>
                  <a:srgbClr val="00B050"/>
                </a:solidFill>
              </a:rPr>
              <a:t>који</a:t>
            </a:r>
            <a:r>
              <a:rPr lang="en-GB" dirty="0">
                <a:solidFill>
                  <a:srgbClr val="00B050"/>
                </a:solidFill>
              </a:rPr>
              <a:t> </a:t>
            </a:r>
            <a:r>
              <a:rPr lang="en-GB" dirty="0" err="1">
                <a:solidFill>
                  <a:srgbClr val="00B050"/>
                </a:solidFill>
              </a:rPr>
              <a:t>на</a:t>
            </a:r>
            <a:r>
              <a:rPr lang="en-GB" dirty="0">
                <a:solidFill>
                  <a:srgbClr val="00B050"/>
                </a:solidFill>
              </a:rPr>
              <a:t> </a:t>
            </a:r>
            <a:r>
              <a:rPr lang="en-GB" dirty="0" err="1">
                <a:solidFill>
                  <a:srgbClr val="00B050"/>
                </a:solidFill>
              </a:rPr>
              <a:t>један</a:t>
            </a:r>
            <a:r>
              <a:rPr lang="en-GB" dirty="0">
                <a:solidFill>
                  <a:srgbClr val="00B050"/>
                </a:solidFill>
              </a:rPr>
              <a:t> </a:t>
            </a:r>
            <a:r>
              <a:rPr lang="en-GB" dirty="0" err="1">
                <a:solidFill>
                  <a:srgbClr val="00B050"/>
                </a:solidFill>
              </a:rPr>
              <a:t>краћи</a:t>
            </a:r>
            <a:r>
              <a:rPr lang="en-GB" dirty="0">
                <a:solidFill>
                  <a:srgbClr val="00B050"/>
                </a:solidFill>
              </a:rPr>
              <a:t> </a:t>
            </a:r>
            <a:r>
              <a:rPr lang="en-GB" dirty="0" err="1">
                <a:solidFill>
                  <a:srgbClr val="00B050"/>
                </a:solidFill>
              </a:rPr>
              <a:t>или</a:t>
            </a:r>
            <a:r>
              <a:rPr lang="en-GB" dirty="0">
                <a:solidFill>
                  <a:srgbClr val="00B050"/>
                </a:solidFill>
              </a:rPr>
              <a:t> </a:t>
            </a:r>
            <a:r>
              <a:rPr lang="en-GB" dirty="0" err="1">
                <a:solidFill>
                  <a:srgbClr val="00B050"/>
                </a:solidFill>
              </a:rPr>
              <a:t>дужи</a:t>
            </a:r>
            <a:r>
              <a:rPr lang="en-GB" dirty="0">
                <a:solidFill>
                  <a:srgbClr val="00B050"/>
                </a:solidFill>
              </a:rPr>
              <a:t> </a:t>
            </a:r>
            <a:r>
              <a:rPr lang="en-GB" dirty="0" err="1">
                <a:solidFill>
                  <a:srgbClr val="00B050"/>
                </a:solidFill>
              </a:rPr>
              <a:t>период</a:t>
            </a:r>
            <a:r>
              <a:rPr lang="en-GB" dirty="0">
                <a:solidFill>
                  <a:srgbClr val="00B050"/>
                </a:solidFill>
              </a:rPr>
              <a:t> </a:t>
            </a:r>
            <a:r>
              <a:rPr lang="en-GB" dirty="0" err="1">
                <a:solidFill>
                  <a:srgbClr val="00B050"/>
                </a:solidFill>
              </a:rPr>
              <a:t>могу</a:t>
            </a:r>
            <a:r>
              <a:rPr lang="en-GB" dirty="0">
                <a:solidFill>
                  <a:srgbClr val="00B050"/>
                </a:solidFill>
              </a:rPr>
              <a:t> </a:t>
            </a:r>
            <a:r>
              <a:rPr lang="en-GB" dirty="0" err="1">
                <a:solidFill>
                  <a:srgbClr val="00B050"/>
                </a:solidFill>
              </a:rPr>
              <a:t>да</a:t>
            </a:r>
            <a:r>
              <a:rPr lang="en-GB" dirty="0">
                <a:solidFill>
                  <a:srgbClr val="00B050"/>
                </a:solidFill>
              </a:rPr>
              <a:t> </a:t>
            </a:r>
            <a:r>
              <a:rPr lang="en-GB" dirty="0" err="1">
                <a:solidFill>
                  <a:srgbClr val="00B050"/>
                </a:solidFill>
              </a:rPr>
              <a:t>прикрију</a:t>
            </a:r>
            <a:r>
              <a:rPr lang="en-GB" dirty="0">
                <a:solidFill>
                  <a:srgbClr val="00B050"/>
                </a:solidFill>
              </a:rPr>
              <a:t> </a:t>
            </a:r>
            <a:r>
              <a:rPr lang="en-GB" dirty="0" err="1">
                <a:solidFill>
                  <a:srgbClr val="00B050"/>
                </a:solidFill>
              </a:rPr>
              <a:t>празнину</a:t>
            </a:r>
            <a:r>
              <a:rPr lang="en-GB" dirty="0">
                <a:solidFill>
                  <a:srgbClr val="00B050"/>
                </a:solidFill>
              </a:rPr>
              <a:t>. </a:t>
            </a:r>
            <a:r>
              <a:rPr lang="en-GB" dirty="0" err="1">
                <a:solidFill>
                  <a:srgbClr val="00B050"/>
                </a:solidFill>
              </a:rPr>
              <a:t>Дрога</a:t>
            </a:r>
            <a:r>
              <a:rPr lang="en-GB" dirty="0">
                <a:solidFill>
                  <a:srgbClr val="00B050"/>
                </a:solidFill>
              </a:rPr>
              <a:t> </a:t>
            </a:r>
            <a:r>
              <a:rPr lang="en-GB" dirty="0" err="1">
                <a:solidFill>
                  <a:srgbClr val="00B050"/>
                </a:solidFill>
              </a:rPr>
              <a:t>је</a:t>
            </a:r>
            <a:r>
              <a:rPr lang="en-GB" dirty="0">
                <a:solidFill>
                  <a:srgbClr val="00B050"/>
                </a:solidFill>
              </a:rPr>
              <a:t> </a:t>
            </a:r>
            <a:r>
              <a:rPr lang="en-GB" dirty="0" err="1">
                <a:solidFill>
                  <a:srgbClr val="00B050"/>
                </a:solidFill>
              </a:rPr>
              <a:t>свакако</a:t>
            </a:r>
            <a:r>
              <a:rPr lang="en-GB" dirty="0">
                <a:solidFill>
                  <a:srgbClr val="00B050"/>
                </a:solidFill>
              </a:rPr>
              <a:t> </a:t>
            </a:r>
            <a:r>
              <a:rPr lang="en-GB" dirty="0" err="1">
                <a:solidFill>
                  <a:srgbClr val="00B050"/>
                </a:solidFill>
              </a:rPr>
              <a:t>један</a:t>
            </a:r>
            <a:r>
              <a:rPr lang="en-GB" dirty="0">
                <a:solidFill>
                  <a:srgbClr val="00B050"/>
                </a:solidFill>
              </a:rPr>
              <a:t> </a:t>
            </a:r>
            <a:r>
              <a:rPr lang="en-GB" dirty="0" err="1">
                <a:solidFill>
                  <a:srgbClr val="00B050"/>
                </a:solidFill>
              </a:rPr>
              <a:t>од</a:t>
            </a:r>
            <a:r>
              <a:rPr lang="en-GB" dirty="0">
                <a:solidFill>
                  <a:srgbClr val="00B050"/>
                </a:solidFill>
              </a:rPr>
              <a:t> </a:t>
            </a:r>
            <a:r>
              <a:rPr lang="en-GB" dirty="0" err="1">
                <a:solidFill>
                  <a:srgbClr val="00B050"/>
                </a:solidFill>
              </a:rPr>
              <a:t>најпогубнијих</a:t>
            </a:r>
            <a:r>
              <a:rPr lang="en-GB" dirty="0">
                <a:solidFill>
                  <a:srgbClr val="00B050"/>
                </a:solidFill>
              </a:rPr>
              <a:t> и </a:t>
            </a:r>
            <a:r>
              <a:rPr lang="en-GB" dirty="0" err="1">
                <a:solidFill>
                  <a:srgbClr val="00B050"/>
                </a:solidFill>
              </a:rPr>
              <a:t>најварљивијих</a:t>
            </a:r>
            <a:r>
              <a:rPr lang="en-GB" dirty="0">
                <a:solidFill>
                  <a:srgbClr val="00B050"/>
                </a:solidFill>
              </a:rPr>
              <a:t> </a:t>
            </a:r>
            <a:r>
              <a:rPr lang="en-GB" dirty="0" err="1">
                <a:solidFill>
                  <a:srgbClr val="00B050"/>
                </a:solidFill>
              </a:rPr>
              <a:t>сурогата</a:t>
            </a:r>
            <a:r>
              <a:rPr lang="en-GB" dirty="0">
                <a:solidFill>
                  <a:srgbClr val="00B050"/>
                </a:solidFill>
              </a:rPr>
              <a:t>. </a:t>
            </a:r>
            <a:r>
              <a:rPr lang="en-GB" dirty="0" err="1">
                <a:solidFill>
                  <a:srgbClr val="00B050"/>
                </a:solidFill>
              </a:rPr>
              <a:t>Стога</a:t>
            </a:r>
            <a:r>
              <a:rPr lang="en-GB" dirty="0">
                <a:solidFill>
                  <a:srgbClr val="00B050"/>
                </a:solidFill>
              </a:rPr>
              <a:t>, </a:t>
            </a:r>
            <a:r>
              <a:rPr lang="en-GB" dirty="0" err="1">
                <a:solidFill>
                  <a:srgbClr val="00B050"/>
                </a:solidFill>
              </a:rPr>
              <a:t>кад</a:t>
            </a:r>
            <a:r>
              <a:rPr lang="en-GB" dirty="0">
                <a:solidFill>
                  <a:srgbClr val="00B050"/>
                </a:solidFill>
              </a:rPr>
              <a:t> </a:t>
            </a:r>
            <a:r>
              <a:rPr lang="en-GB" dirty="0" err="1">
                <a:solidFill>
                  <a:srgbClr val="00B050"/>
                </a:solidFill>
              </a:rPr>
              <a:t>неко</a:t>
            </a:r>
            <a:r>
              <a:rPr lang="en-GB" dirty="0">
                <a:solidFill>
                  <a:srgbClr val="00B050"/>
                </a:solidFill>
              </a:rPr>
              <a:t> </a:t>
            </a:r>
            <a:r>
              <a:rPr lang="en-GB" dirty="0" err="1">
                <a:solidFill>
                  <a:srgbClr val="00B050"/>
                </a:solidFill>
              </a:rPr>
              <a:t>постане</a:t>
            </a:r>
            <a:r>
              <a:rPr lang="en-GB" dirty="0">
                <a:solidFill>
                  <a:srgbClr val="00B050"/>
                </a:solidFill>
              </a:rPr>
              <a:t> </a:t>
            </a:r>
            <a:r>
              <a:rPr lang="en-GB" dirty="0" err="1">
                <a:solidFill>
                  <a:srgbClr val="00B050"/>
                </a:solidFill>
              </a:rPr>
              <a:t>наркоман</a:t>
            </a:r>
            <a:r>
              <a:rPr lang="en-GB" dirty="0">
                <a:solidFill>
                  <a:srgbClr val="00B050"/>
                </a:solidFill>
              </a:rPr>
              <a:t>, </a:t>
            </a:r>
            <a:r>
              <a:rPr lang="en-GB" dirty="0" err="1">
                <a:solidFill>
                  <a:srgbClr val="00B050"/>
                </a:solidFill>
              </a:rPr>
              <a:t>то</a:t>
            </a:r>
            <a:r>
              <a:rPr lang="en-GB" dirty="0">
                <a:solidFill>
                  <a:srgbClr val="00B050"/>
                </a:solidFill>
              </a:rPr>
              <a:t> </a:t>
            </a:r>
            <a:r>
              <a:rPr lang="en-GB" dirty="0" err="1">
                <a:solidFill>
                  <a:srgbClr val="00B050"/>
                </a:solidFill>
              </a:rPr>
              <a:t>је</a:t>
            </a:r>
            <a:r>
              <a:rPr lang="en-GB" dirty="0">
                <a:solidFill>
                  <a:srgbClr val="00B050"/>
                </a:solidFill>
              </a:rPr>
              <a:t> </a:t>
            </a:r>
            <a:r>
              <a:rPr lang="en-GB" dirty="0" err="1">
                <a:solidFill>
                  <a:srgbClr val="00B050"/>
                </a:solidFill>
              </a:rPr>
              <a:t>видљиви</a:t>
            </a:r>
            <a:r>
              <a:rPr lang="en-GB" dirty="0">
                <a:solidFill>
                  <a:srgbClr val="00B050"/>
                </a:solidFill>
              </a:rPr>
              <a:t> </a:t>
            </a:r>
            <a:r>
              <a:rPr lang="en-GB" dirty="0" err="1">
                <a:solidFill>
                  <a:srgbClr val="00B050"/>
                </a:solidFill>
              </a:rPr>
              <a:t>знак</a:t>
            </a:r>
            <a:r>
              <a:rPr lang="en-GB" dirty="0">
                <a:solidFill>
                  <a:srgbClr val="00B050"/>
                </a:solidFill>
              </a:rPr>
              <a:t> </a:t>
            </a:r>
            <a:r>
              <a:rPr lang="en-GB" dirty="0" err="1">
                <a:solidFill>
                  <a:srgbClr val="00B050"/>
                </a:solidFill>
              </a:rPr>
              <a:t>да</a:t>
            </a:r>
            <a:r>
              <a:rPr lang="en-GB" dirty="0">
                <a:solidFill>
                  <a:srgbClr val="00B050"/>
                </a:solidFill>
              </a:rPr>
              <a:t> </a:t>
            </a:r>
            <a:r>
              <a:rPr lang="en-GB" dirty="0" err="1">
                <a:solidFill>
                  <a:srgbClr val="00B050"/>
                </a:solidFill>
              </a:rPr>
              <a:t>он</a:t>
            </a:r>
            <a:r>
              <a:rPr lang="en-GB" dirty="0">
                <a:solidFill>
                  <a:srgbClr val="00B050"/>
                </a:solidFill>
              </a:rPr>
              <a:t> </a:t>
            </a:r>
            <a:r>
              <a:rPr lang="en-GB" dirty="0" err="1">
                <a:solidFill>
                  <a:srgbClr val="00B050"/>
                </a:solidFill>
              </a:rPr>
              <a:t>нема</a:t>
            </a:r>
            <a:r>
              <a:rPr lang="en-GB" dirty="0">
                <a:solidFill>
                  <a:srgbClr val="00B050"/>
                </a:solidFill>
              </a:rPr>
              <a:t> </a:t>
            </a:r>
            <a:r>
              <a:rPr lang="en-GB" dirty="0" err="1">
                <a:solidFill>
                  <a:srgbClr val="00B050"/>
                </a:solidFill>
              </a:rPr>
              <a:t>само</a:t>
            </a:r>
            <a:r>
              <a:rPr lang="en-GB" dirty="0">
                <a:solidFill>
                  <a:srgbClr val="00B050"/>
                </a:solidFill>
              </a:rPr>
              <a:t> </a:t>
            </a:r>
            <a:r>
              <a:rPr lang="en-GB" dirty="0" err="1">
                <a:solidFill>
                  <a:srgbClr val="00B050"/>
                </a:solidFill>
              </a:rPr>
              <a:t>психолошки</a:t>
            </a:r>
            <a:r>
              <a:rPr lang="en-GB" dirty="0">
                <a:solidFill>
                  <a:srgbClr val="00B050"/>
                </a:solidFill>
              </a:rPr>
              <a:t>, </a:t>
            </a:r>
            <a:r>
              <a:rPr lang="en-GB" dirty="0" err="1">
                <a:solidFill>
                  <a:srgbClr val="00B050"/>
                </a:solidFill>
              </a:rPr>
              <a:t>него</a:t>
            </a:r>
            <a:r>
              <a:rPr lang="en-GB" dirty="0">
                <a:solidFill>
                  <a:srgbClr val="00B050"/>
                </a:solidFill>
              </a:rPr>
              <a:t> и </a:t>
            </a:r>
            <a:r>
              <a:rPr lang="en-GB" dirty="0" err="1">
                <a:solidFill>
                  <a:srgbClr val="00B050"/>
                </a:solidFill>
              </a:rPr>
              <a:t>дубоки</a:t>
            </a:r>
            <a:r>
              <a:rPr lang="en-GB" dirty="0">
                <a:solidFill>
                  <a:srgbClr val="00B050"/>
                </a:solidFill>
              </a:rPr>
              <a:t> </a:t>
            </a:r>
            <a:r>
              <a:rPr lang="en-GB" dirty="0" err="1">
                <a:solidFill>
                  <a:srgbClr val="00B050"/>
                </a:solidFill>
              </a:rPr>
              <a:t>духовни</a:t>
            </a:r>
            <a:r>
              <a:rPr lang="en-GB" dirty="0">
                <a:solidFill>
                  <a:srgbClr val="00B050"/>
                </a:solidFill>
              </a:rPr>
              <a:t> </a:t>
            </a:r>
            <a:r>
              <a:rPr lang="en-GB" dirty="0" err="1">
                <a:solidFill>
                  <a:srgbClr val="00B050"/>
                </a:solidFill>
              </a:rPr>
              <a:t>проблем</a:t>
            </a:r>
            <a:r>
              <a:rPr lang="en-GB" dirty="0">
                <a:solidFill>
                  <a:srgbClr val="00B050"/>
                </a:solidFill>
              </a:rPr>
              <a:t>. </a:t>
            </a:r>
            <a:r>
              <a:rPr lang="en-GB" dirty="0" err="1">
                <a:solidFill>
                  <a:srgbClr val="00B050"/>
                </a:solidFill>
              </a:rPr>
              <a:t>Нажалост</a:t>
            </a:r>
            <a:r>
              <a:rPr lang="en-GB" dirty="0">
                <a:solidFill>
                  <a:srgbClr val="00B050"/>
                </a:solidFill>
              </a:rPr>
              <a:t>, </a:t>
            </a:r>
            <a:r>
              <a:rPr lang="en-GB" dirty="0" err="1">
                <a:solidFill>
                  <a:srgbClr val="00B050"/>
                </a:solidFill>
              </a:rPr>
              <a:t>искрено</a:t>
            </a:r>
            <a:r>
              <a:rPr lang="en-GB" dirty="0">
                <a:solidFill>
                  <a:srgbClr val="00B050"/>
                </a:solidFill>
              </a:rPr>
              <a:t> </a:t>
            </a:r>
            <a:r>
              <a:rPr lang="en-GB" dirty="0" err="1">
                <a:solidFill>
                  <a:srgbClr val="00B050"/>
                </a:solidFill>
              </a:rPr>
              <a:t>говорећи</a:t>
            </a:r>
            <a:r>
              <a:rPr lang="en-GB" dirty="0">
                <a:solidFill>
                  <a:srgbClr val="00B050"/>
                </a:solidFill>
              </a:rPr>
              <a:t>, </a:t>
            </a:r>
            <a:r>
              <a:rPr lang="en-GB" dirty="0" err="1">
                <a:solidFill>
                  <a:srgbClr val="00B050"/>
                </a:solidFill>
              </a:rPr>
              <a:t>наркоманима</a:t>
            </a:r>
            <a:r>
              <a:rPr lang="en-GB" dirty="0">
                <a:solidFill>
                  <a:srgbClr val="00B050"/>
                </a:solidFill>
              </a:rPr>
              <a:t> </a:t>
            </a:r>
            <a:r>
              <a:rPr lang="en-GB" dirty="0" err="1">
                <a:solidFill>
                  <a:srgbClr val="00B050"/>
                </a:solidFill>
              </a:rPr>
              <a:t>се</a:t>
            </a:r>
            <a:endParaRPr lang="sr-Latn-RS" dirty="0">
              <a:solidFill>
                <a:srgbClr val="00B050"/>
              </a:solidFill>
            </a:endParaRPr>
          </a:p>
          <a:p>
            <a:r>
              <a:rPr lang="en-GB" dirty="0" err="1">
                <a:solidFill>
                  <a:srgbClr val="00B050"/>
                </a:solidFill>
              </a:rPr>
              <a:t>код</a:t>
            </a:r>
            <a:r>
              <a:rPr lang="en-GB" dirty="0">
                <a:solidFill>
                  <a:srgbClr val="00B050"/>
                </a:solidFill>
              </a:rPr>
              <a:t> </a:t>
            </a:r>
            <a:r>
              <a:rPr lang="en-GB" dirty="0" err="1">
                <a:solidFill>
                  <a:srgbClr val="00B050"/>
                </a:solidFill>
              </a:rPr>
              <a:t>нас</a:t>
            </a:r>
            <a:r>
              <a:rPr lang="en-GB" dirty="0">
                <a:solidFill>
                  <a:srgbClr val="00B050"/>
                </a:solidFill>
              </a:rPr>
              <a:t> </a:t>
            </a:r>
            <a:r>
              <a:rPr lang="en-GB" dirty="0" err="1">
                <a:solidFill>
                  <a:srgbClr val="00B050"/>
                </a:solidFill>
              </a:rPr>
              <a:t>мало</a:t>
            </a:r>
            <a:r>
              <a:rPr lang="en-GB" dirty="0">
                <a:solidFill>
                  <a:srgbClr val="00B050"/>
                </a:solidFill>
              </a:rPr>
              <a:t> </a:t>
            </a:r>
            <a:r>
              <a:rPr lang="en-GB" dirty="0" err="1">
                <a:solidFill>
                  <a:srgbClr val="00B050"/>
                </a:solidFill>
              </a:rPr>
              <a:t>ко</a:t>
            </a:r>
            <a:r>
              <a:rPr lang="en-GB" dirty="0">
                <a:solidFill>
                  <a:srgbClr val="00B050"/>
                </a:solidFill>
              </a:rPr>
              <a:t> </a:t>
            </a:r>
            <a:r>
              <a:rPr lang="en-GB" dirty="0" err="1">
                <a:solidFill>
                  <a:srgbClr val="00B050"/>
                </a:solidFill>
              </a:rPr>
              <a:t>озбиљно</a:t>
            </a:r>
            <a:r>
              <a:rPr lang="en-GB" dirty="0">
                <a:solidFill>
                  <a:srgbClr val="00B050"/>
                </a:solidFill>
              </a:rPr>
              <a:t> и с </a:t>
            </a:r>
            <a:r>
              <a:rPr lang="en-GB" dirty="0" err="1">
                <a:solidFill>
                  <a:srgbClr val="00B050"/>
                </a:solidFill>
              </a:rPr>
              <a:t>љубављу</a:t>
            </a:r>
            <a:r>
              <a:rPr lang="en-GB" dirty="0">
                <a:solidFill>
                  <a:srgbClr val="00B050"/>
                </a:solidFill>
              </a:rPr>
              <a:t> </a:t>
            </a:r>
            <a:r>
              <a:rPr lang="en-GB" dirty="0" err="1">
                <a:solidFill>
                  <a:srgbClr val="00B050"/>
                </a:solidFill>
              </a:rPr>
              <a:t>бави</a:t>
            </a:r>
            <a:r>
              <a:rPr lang="en-GB" dirty="0">
                <a:solidFill>
                  <a:srgbClr val="00B050"/>
                </a:solidFill>
              </a:rPr>
              <a:t>. </a:t>
            </a:r>
            <a:r>
              <a:rPr lang="en-GB" dirty="0" err="1">
                <a:solidFill>
                  <a:srgbClr val="00B050"/>
                </a:solidFill>
              </a:rPr>
              <a:t>Они</a:t>
            </a:r>
            <a:r>
              <a:rPr lang="en-GB" dirty="0">
                <a:solidFill>
                  <a:srgbClr val="00B050"/>
                </a:solidFill>
              </a:rPr>
              <a:t> </a:t>
            </a:r>
            <a:r>
              <a:rPr lang="en-GB" dirty="0" err="1">
                <a:solidFill>
                  <a:srgbClr val="00B050"/>
                </a:solidFill>
              </a:rPr>
              <a:t>су</a:t>
            </a:r>
            <a:r>
              <a:rPr lang="en-GB" dirty="0">
                <a:solidFill>
                  <a:srgbClr val="00B050"/>
                </a:solidFill>
              </a:rPr>
              <a:t> </a:t>
            </a:r>
            <a:r>
              <a:rPr lang="en-GB" dirty="0" err="1">
                <a:solidFill>
                  <a:srgbClr val="00B050"/>
                </a:solidFill>
              </a:rPr>
              <a:t>углавном</a:t>
            </a:r>
            <a:r>
              <a:rPr lang="en-GB" dirty="0">
                <a:solidFill>
                  <a:srgbClr val="00B050"/>
                </a:solidFill>
              </a:rPr>
              <a:t> </a:t>
            </a:r>
            <a:r>
              <a:rPr lang="en-GB" dirty="0" err="1">
                <a:solidFill>
                  <a:srgbClr val="00B050"/>
                </a:solidFill>
              </a:rPr>
              <a:t>презрени</a:t>
            </a:r>
            <a:r>
              <a:rPr lang="en-GB" dirty="0">
                <a:solidFill>
                  <a:srgbClr val="00B050"/>
                </a:solidFill>
              </a:rPr>
              <a:t>. </a:t>
            </a:r>
            <a:r>
              <a:rPr lang="en-GB" dirty="0" err="1">
                <a:solidFill>
                  <a:srgbClr val="00B050"/>
                </a:solidFill>
              </a:rPr>
              <a:t>Једини</a:t>
            </a:r>
            <a:r>
              <a:rPr lang="en-GB" dirty="0">
                <a:solidFill>
                  <a:srgbClr val="00B050"/>
                </a:solidFill>
              </a:rPr>
              <a:t> </a:t>
            </a:r>
            <a:r>
              <a:rPr lang="en-GB" dirty="0" err="1">
                <a:solidFill>
                  <a:srgbClr val="00B050"/>
                </a:solidFill>
              </a:rPr>
              <a:t>начин</a:t>
            </a:r>
            <a:r>
              <a:rPr lang="en-GB" dirty="0">
                <a:solidFill>
                  <a:srgbClr val="00B050"/>
                </a:solidFill>
              </a:rPr>
              <a:t> </a:t>
            </a:r>
            <a:r>
              <a:rPr lang="en-GB" dirty="0" err="1">
                <a:solidFill>
                  <a:srgbClr val="00B050"/>
                </a:solidFill>
              </a:rPr>
              <a:t>да</a:t>
            </a:r>
            <a:r>
              <a:rPr lang="en-GB" dirty="0">
                <a:solidFill>
                  <a:srgbClr val="00B050"/>
                </a:solidFill>
              </a:rPr>
              <a:t> </a:t>
            </a:r>
            <a:r>
              <a:rPr lang="en-GB" dirty="0" err="1">
                <a:solidFill>
                  <a:srgbClr val="00B050"/>
                </a:solidFill>
              </a:rPr>
              <a:t>им</a:t>
            </a:r>
            <a:r>
              <a:rPr lang="en-GB" dirty="0">
                <a:solidFill>
                  <a:srgbClr val="00B050"/>
                </a:solidFill>
              </a:rPr>
              <a:t> </a:t>
            </a:r>
            <a:r>
              <a:rPr lang="en-GB" dirty="0" err="1">
                <a:solidFill>
                  <a:srgbClr val="00B050"/>
                </a:solidFill>
              </a:rPr>
              <a:t>се</a:t>
            </a:r>
            <a:r>
              <a:rPr lang="en-GB" dirty="0">
                <a:solidFill>
                  <a:srgbClr val="00B050"/>
                </a:solidFill>
              </a:rPr>
              <a:t> </a:t>
            </a:r>
            <a:r>
              <a:rPr lang="en-GB" dirty="0" err="1">
                <a:solidFill>
                  <a:srgbClr val="00B050"/>
                </a:solidFill>
              </a:rPr>
              <a:t>помогне</a:t>
            </a:r>
            <a:r>
              <a:rPr lang="en-GB" dirty="0">
                <a:solidFill>
                  <a:srgbClr val="00B050"/>
                </a:solidFill>
              </a:rPr>
              <a:t> </a:t>
            </a:r>
            <a:r>
              <a:rPr lang="en-GB" dirty="0" err="1">
                <a:solidFill>
                  <a:srgbClr val="00B050"/>
                </a:solidFill>
              </a:rPr>
              <a:t>јесте</a:t>
            </a:r>
            <a:r>
              <a:rPr lang="en-GB" dirty="0">
                <a:solidFill>
                  <a:srgbClr val="00B050"/>
                </a:solidFill>
              </a:rPr>
              <a:t> </a:t>
            </a:r>
            <a:r>
              <a:rPr lang="en-GB" dirty="0" err="1">
                <a:solidFill>
                  <a:srgbClr val="00B050"/>
                </a:solidFill>
              </a:rPr>
              <a:t>спремност</a:t>
            </a:r>
            <a:r>
              <a:rPr lang="en-GB" dirty="0">
                <a:solidFill>
                  <a:srgbClr val="00B050"/>
                </a:solidFill>
              </a:rPr>
              <a:t> </a:t>
            </a:r>
            <a:r>
              <a:rPr lang="en-GB" dirty="0" err="1">
                <a:solidFill>
                  <a:srgbClr val="00B050"/>
                </a:solidFill>
              </a:rPr>
              <a:t>да</a:t>
            </a:r>
            <a:r>
              <a:rPr lang="en-GB" dirty="0">
                <a:solidFill>
                  <a:srgbClr val="00B050"/>
                </a:solidFill>
              </a:rPr>
              <a:t> </a:t>
            </a:r>
            <a:r>
              <a:rPr lang="en-GB" dirty="0" err="1">
                <a:solidFill>
                  <a:srgbClr val="00B050"/>
                </a:solidFill>
              </a:rPr>
              <a:t>се</a:t>
            </a:r>
            <a:r>
              <a:rPr lang="en-GB" dirty="0">
                <a:solidFill>
                  <a:srgbClr val="00B050"/>
                </a:solidFill>
              </a:rPr>
              <a:t> с </a:t>
            </a:r>
            <a:r>
              <a:rPr lang="en-GB" dirty="0" err="1">
                <a:solidFill>
                  <a:srgbClr val="00B050"/>
                </a:solidFill>
              </a:rPr>
              <a:t>великом</a:t>
            </a:r>
            <a:r>
              <a:rPr lang="en-GB" dirty="0">
                <a:solidFill>
                  <a:srgbClr val="00B050"/>
                </a:solidFill>
              </a:rPr>
              <a:t> </a:t>
            </a:r>
            <a:r>
              <a:rPr lang="en-GB" dirty="0" err="1">
                <a:solidFill>
                  <a:srgbClr val="00B050"/>
                </a:solidFill>
              </a:rPr>
              <a:t>пажњом</a:t>
            </a:r>
            <a:r>
              <a:rPr lang="en-GB" dirty="0">
                <a:solidFill>
                  <a:srgbClr val="00B050"/>
                </a:solidFill>
              </a:rPr>
              <a:t> и </a:t>
            </a:r>
            <a:r>
              <a:rPr lang="en-GB" dirty="0" err="1">
                <a:solidFill>
                  <a:srgbClr val="00B050"/>
                </a:solidFill>
              </a:rPr>
              <a:t>саосећањем</a:t>
            </a:r>
            <a:r>
              <a:rPr lang="en-GB" dirty="0">
                <a:solidFill>
                  <a:srgbClr val="00B050"/>
                </a:solidFill>
              </a:rPr>
              <a:t> </a:t>
            </a:r>
            <a:r>
              <a:rPr lang="en-GB" dirty="0" err="1">
                <a:solidFill>
                  <a:srgbClr val="00B050"/>
                </a:solidFill>
              </a:rPr>
              <a:t>ослушкују</a:t>
            </a:r>
            <a:r>
              <a:rPr lang="en-GB" dirty="0">
                <a:solidFill>
                  <a:srgbClr val="00B050"/>
                </a:solidFill>
              </a:rPr>
              <a:t> </a:t>
            </a:r>
            <a:r>
              <a:rPr lang="en-GB" dirty="0" err="1">
                <a:solidFill>
                  <a:srgbClr val="00B050"/>
                </a:solidFill>
              </a:rPr>
              <a:t>њихове</a:t>
            </a:r>
            <a:r>
              <a:rPr lang="en-GB" dirty="0">
                <a:solidFill>
                  <a:srgbClr val="00B050"/>
                </a:solidFill>
              </a:rPr>
              <a:t> </a:t>
            </a:r>
            <a:r>
              <a:rPr lang="en-GB" dirty="0" err="1">
                <a:solidFill>
                  <a:srgbClr val="00B050"/>
                </a:solidFill>
              </a:rPr>
              <a:t>душе</a:t>
            </a:r>
            <a:r>
              <a:rPr lang="en-GB" dirty="0">
                <a:solidFill>
                  <a:srgbClr val="00B050"/>
                </a:solidFill>
              </a:rPr>
              <a:t>, </a:t>
            </a:r>
            <a:r>
              <a:rPr lang="en-GB" dirty="0" err="1">
                <a:solidFill>
                  <a:srgbClr val="00B050"/>
                </a:solidFill>
              </a:rPr>
              <a:t>егзистенцијални</a:t>
            </a:r>
            <a:r>
              <a:rPr lang="en-GB" dirty="0">
                <a:solidFill>
                  <a:srgbClr val="00B050"/>
                </a:solidFill>
              </a:rPr>
              <a:t> </a:t>
            </a:r>
            <a:r>
              <a:rPr lang="en-GB" dirty="0" err="1">
                <a:solidFill>
                  <a:srgbClr val="00B050"/>
                </a:solidFill>
              </a:rPr>
              <a:t>болови</a:t>
            </a:r>
            <a:r>
              <a:rPr lang="en-GB" dirty="0">
                <a:solidFill>
                  <a:srgbClr val="00B050"/>
                </a:solidFill>
              </a:rPr>
              <a:t> и </a:t>
            </a:r>
            <a:r>
              <a:rPr lang="en-GB" dirty="0" err="1">
                <a:solidFill>
                  <a:srgbClr val="00B050"/>
                </a:solidFill>
              </a:rPr>
              <a:t>дубоки</a:t>
            </a:r>
            <a:r>
              <a:rPr lang="en-GB" dirty="0">
                <a:solidFill>
                  <a:srgbClr val="00B050"/>
                </a:solidFill>
              </a:rPr>
              <a:t> </a:t>
            </a:r>
            <a:r>
              <a:rPr lang="en-GB" dirty="0" err="1">
                <a:solidFill>
                  <a:srgbClr val="00B050"/>
                </a:solidFill>
              </a:rPr>
              <a:t>вапај</a:t>
            </a:r>
            <a:r>
              <a:rPr lang="en-GB" dirty="0">
                <a:solidFill>
                  <a:srgbClr val="00B050"/>
                </a:solidFill>
              </a:rPr>
              <a:t> </a:t>
            </a:r>
            <a:r>
              <a:rPr lang="en-GB" dirty="0" err="1">
                <a:solidFill>
                  <a:srgbClr val="00B050"/>
                </a:solidFill>
              </a:rPr>
              <a:t>за</a:t>
            </a:r>
            <a:r>
              <a:rPr lang="en-GB" dirty="0">
                <a:solidFill>
                  <a:srgbClr val="00B050"/>
                </a:solidFill>
              </a:rPr>
              <a:t> </a:t>
            </a:r>
            <a:r>
              <a:rPr lang="en-GB" dirty="0" err="1">
                <a:solidFill>
                  <a:srgbClr val="00B050"/>
                </a:solidFill>
              </a:rPr>
              <a:t>смислом</a:t>
            </a:r>
            <a:r>
              <a:rPr lang="en-GB" dirty="0">
                <a:solidFill>
                  <a:srgbClr val="00B050"/>
                </a:solidFill>
              </a:rPr>
              <a:t>, а </a:t>
            </a:r>
            <a:r>
              <a:rPr lang="en-GB" dirty="0" err="1">
                <a:solidFill>
                  <a:srgbClr val="00B050"/>
                </a:solidFill>
              </a:rPr>
              <a:t>то</a:t>
            </a:r>
            <a:r>
              <a:rPr lang="en-GB" dirty="0">
                <a:solidFill>
                  <a:srgbClr val="00B050"/>
                </a:solidFill>
              </a:rPr>
              <a:t> </a:t>
            </a:r>
            <a:r>
              <a:rPr lang="en-GB" dirty="0" err="1">
                <a:solidFill>
                  <a:srgbClr val="00B050"/>
                </a:solidFill>
              </a:rPr>
              <a:t>значи</a:t>
            </a:r>
            <a:r>
              <a:rPr lang="en-GB" dirty="0">
                <a:solidFill>
                  <a:srgbClr val="00B050"/>
                </a:solidFill>
              </a:rPr>
              <a:t> </a:t>
            </a:r>
            <a:r>
              <a:rPr lang="en-GB" dirty="0" err="1">
                <a:solidFill>
                  <a:srgbClr val="00B050"/>
                </a:solidFill>
              </a:rPr>
              <a:t>да</a:t>
            </a:r>
            <a:r>
              <a:rPr lang="en-GB" dirty="0">
                <a:solidFill>
                  <a:srgbClr val="00B050"/>
                </a:solidFill>
              </a:rPr>
              <a:t> </a:t>
            </a:r>
            <a:r>
              <a:rPr lang="en-GB" dirty="0" err="1">
                <a:solidFill>
                  <a:srgbClr val="00B050"/>
                </a:solidFill>
              </a:rPr>
              <a:t>им</a:t>
            </a:r>
            <a:r>
              <a:rPr lang="en-GB" dirty="0">
                <a:solidFill>
                  <a:srgbClr val="00B050"/>
                </a:solidFill>
              </a:rPr>
              <a:t> </a:t>
            </a:r>
            <a:r>
              <a:rPr lang="en-GB" dirty="0" err="1">
                <a:solidFill>
                  <a:srgbClr val="00B050"/>
                </a:solidFill>
              </a:rPr>
              <a:t>се</a:t>
            </a:r>
            <a:r>
              <a:rPr lang="en-GB" dirty="0">
                <a:solidFill>
                  <a:srgbClr val="00B050"/>
                </a:solidFill>
              </a:rPr>
              <a:t> </a:t>
            </a:r>
            <a:r>
              <a:rPr lang="en-GB" dirty="0" err="1">
                <a:solidFill>
                  <a:srgbClr val="00B050"/>
                </a:solidFill>
              </a:rPr>
              <a:t>пружи</a:t>
            </a:r>
            <a:r>
              <a:rPr lang="en-GB" dirty="0">
                <a:solidFill>
                  <a:srgbClr val="00B050"/>
                </a:solidFill>
              </a:rPr>
              <a:t> </a:t>
            </a:r>
            <a:r>
              <a:rPr lang="en-GB" dirty="0" err="1">
                <a:solidFill>
                  <a:srgbClr val="00B050"/>
                </a:solidFill>
              </a:rPr>
              <a:t>безусловна</a:t>
            </a:r>
            <a:r>
              <a:rPr lang="en-GB" dirty="0">
                <a:solidFill>
                  <a:srgbClr val="00B050"/>
                </a:solidFill>
              </a:rPr>
              <a:t>, </a:t>
            </a:r>
            <a:r>
              <a:rPr lang="en-GB" dirty="0" err="1">
                <a:solidFill>
                  <a:srgbClr val="00B050"/>
                </a:solidFill>
              </a:rPr>
              <a:t>јеванђелска</a:t>
            </a:r>
            <a:r>
              <a:rPr lang="en-GB" dirty="0">
                <a:solidFill>
                  <a:srgbClr val="00B050"/>
                </a:solidFill>
              </a:rPr>
              <a:t>, </a:t>
            </a:r>
            <a:r>
              <a:rPr lang="en-GB" dirty="0" err="1">
                <a:solidFill>
                  <a:srgbClr val="00B050"/>
                </a:solidFill>
              </a:rPr>
              <a:t>христолика</a:t>
            </a:r>
            <a:r>
              <a:rPr lang="en-GB" dirty="0">
                <a:solidFill>
                  <a:srgbClr val="00B050"/>
                </a:solidFill>
              </a:rPr>
              <a:t> </a:t>
            </a:r>
            <a:r>
              <a:rPr lang="en-GB" dirty="0" err="1">
                <a:solidFill>
                  <a:srgbClr val="00B050"/>
                </a:solidFill>
              </a:rPr>
              <a:t>љубав</a:t>
            </a:r>
            <a:r>
              <a:rPr lang="en-GB" dirty="0" smtClean="0">
                <a:solidFill>
                  <a:srgbClr val="00B050"/>
                </a:solidFill>
              </a:rPr>
              <a:t>.</a:t>
            </a:r>
            <a:r>
              <a:rPr lang="sr-Latn-RS" dirty="0" smtClean="0">
                <a:solidFill>
                  <a:srgbClr val="00B050"/>
                </a:solidFill>
              </a:rPr>
              <a:t>“</a:t>
            </a:r>
            <a:endParaRPr lang="sr-Latn-RS" dirty="0">
              <a:solidFill>
                <a:srgbClr val="00B050"/>
              </a:solidFill>
            </a:endParaRPr>
          </a:p>
          <a:p>
            <a:endParaRPr lang="sr-Latn-RS" dirty="0"/>
          </a:p>
        </p:txBody>
      </p:sp>
    </p:spTree>
    <p:extLst>
      <p:ext uri="{BB962C8B-B14F-4D97-AF65-F5344CB8AC3E}">
        <p14:creationId xmlns:p14="http://schemas.microsoft.com/office/powerpoint/2010/main" val="57456412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sr-Cyrl-RS" sz="2400" dirty="0" smtClean="0">
                <a:solidFill>
                  <a:srgbClr val="00B050"/>
                </a:solidFill>
              </a:rPr>
              <a:t>РЕЧ ПАТРИЈАРХА ПОРФИРИЈА</a:t>
            </a:r>
            <a:endParaRPr lang="sr-Latn-RS" sz="2400" dirty="0">
              <a:solidFill>
                <a:srgbClr val="00B050"/>
              </a:solidFill>
            </a:endParaRPr>
          </a:p>
        </p:txBody>
      </p:sp>
      <p:sp>
        <p:nvSpPr>
          <p:cNvPr id="3" name="Content Placeholder 2"/>
          <p:cNvSpPr>
            <a:spLocks noGrp="1"/>
          </p:cNvSpPr>
          <p:nvPr>
            <p:ph idx="1"/>
          </p:nvPr>
        </p:nvSpPr>
        <p:spPr/>
        <p:txBody>
          <a:bodyPr>
            <a:normAutofit fontScale="85000" lnSpcReduction="20000"/>
          </a:bodyPr>
          <a:lstStyle/>
          <a:p>
            <a:r>
              <a:rPr lang="sr-Cyrl-RS" dirty="0">
                <a:solidFill>
                  <a:srgbClr val="00B050"/>
                </a:solidFill>
              </a:rPr>
              <a:t>„Друштвени рад је неопходан. Болести зависности су један од нових облика отуђења. Бити равнодушан према њима значи бити лишен социјалне емпатије, то јест квијетистички и ускогрудо забијати главу у песак и бежати од наше будућности, а то су млади. Разбијене породице и друштво окренуто среброљубљу управо узрокују девијације као што су наркоманија, алколизам, зависност од компјутерских технологија. Црква није истинска Црква ако не излази у сусрет палом човеку. Ако му не пружи обе руке, она је само реликт прошлости и естетика љубитеља обреда било које конфесије или деноминације.“</a:t>
            </a:r>
            <a:endParaRPr lang="sr-Latn-RS" dirty="0">
              <a:solidFill>
                <a:srgbClr val="00B050"/>
              </a:solidFill>
            </a:endParaRPr>
          </a:p>
          <a:p>
            <a:endParaRPr lang="sr-Latn-RS" dirty="0"/>
          </a:p>
        </p:txBody>
      </p:sp>
    </p:spTree>
    <p:extLst>
      <p:ext uri="{BB962C8B-B14F-4D97-AF65-F5344CB8AC3E}">
        <p14:creationId xmlns:p14="http://schemas.microsoft.com/office/powerpoint/2010/main" val="247401858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sr-Cyrl-RS" sz="1800" dirty="0" smtClean="0">
                <a:solidFill>
                  <a:srgbClr val="00B050"/>
                </a:solidFill>
              </a:rPr>
              <a:t>РЕЧ ПАТРИЈАРХА ПОРФИРИЈА</a:t>
            </a:r>
            <a:endParaRPr lang="sr-Latn-RS" sz="1800" dirty="0">
              <a:solidFill>
                <a:srgbClr val="00B050"/>
              </a:solidFill>
            </a:endParaRPr>
          </a:p>
        </p:txBody>
      </p:sp>
      <p:sp>
        <p:nvSpPr>
          <p:cNvPr id="3" name="Content Placeholder 2"/>
          <p:cNvSpPr>
            <a:spLocks noGrp="1"/>
          </p:cNvSpPr>
          <p:nvPr>
            <p:ph idx="1"/>
          </p:nvPr>
        </p:nvSpPr>
        <p:spPr/>
        <p:txBody>
          <a:bodyPr>
            <a:normAutofit fontScale="85000" lnSpcReduction="20000"/>
          </a:bodyPr>
          <a:lstStyle/>
          <a:p>
            <a:r>
              <a:rPr lang="sr-Latn-RS" dirty="0" smtClean="0">
                <a:solidFill>
                  <a:srgbClr val="00B050"/>
                </a:solidFill>
              </a:rPr>
              <a:t>„</a:t>
            </a:r>
            <a:r>
              <a:rPr lang="en-GB" dirty="0" err="1" smtClean="0">
                <a:solidFill>
                  <a:srgbClr val="00B050"/>
                </a:solidFill>
              </a:rPr>
              <a:t>Свој</a:t>
            </a:r>
            <a:r>
              <a:rPr lang="en-GB" dirty="0" smtClean="0">
                <a:solidFill>
                  <a:srgbClr val="00B050"/>
                </a:solidFill>
              </a:rPr>
              <a:t> </a:t>
            </a:r>
            <a:r>
              <a:rPr lang="en-GB" dirty="0" err="1">
                <a:solidFill>
                  <a:srgbClr val="00B050"/>
                </a:solidFill>
              </a:rPr>
              <a:t>основни</a:t>
            </a:r>
            <a:r>
              <a:rPr lang="en-GB" dirty="0">
                <a:solidFill>
                  <a:srgbClr val="00B050"/>
                </a:solidFill>
              </a:rPr>
              <a:t> </a:t>
            </a:r>
            <a:r>
              <a:rPr lang="en-GB" dirty="0" err="1">
                <a:solidFill>
                  <a:srgbClr val="00B050"/>
                </a:solidFill>
              </a:rPr>
              <a:t>задатак</a:t>
            </a:r>
            <a:r>
              <a:rPr lang="en-GB" dirty="0">
                <a:solidFill>
                  <a:srgbClr val="00B050"/>
                </a:solidFill>
              </a:rPr>
              <a:t> </a:t>
            </a:r>
            <a:r>
              <a:rPr lang="en-GB" dirty="0" err="1">
                <a:solidFill>
                  <a:srgbClr val="00B050"/>
                </a:solidFill>
              </a:rPr>
              <a:t>видим</a:t>
            </a:r>
            <a:r>
              <a:rPr lang="en-GB" dirty="0">
                <a:solidFill>
                  <a:srgbClr val="00B050"/>
                </a:solidFill>
              </a:rPr>
              <a:t> у </a:t>
            </a:r>
            <a:r>
              <a:rPr lang="en-GB" dirty="0" err="1">
                <a:solidFill>
                  <a:srgbClr val="00B050"/>
                </a:solidFill>
              </a:rPr>
              <a:t>црквеној</a:t>
            </a:r>
            <a:r>
              <a:rPr lang="en-GB" dirty="0">
                <a:solidFill>
                  <a:srgbClr val="00B050"/>
                </a:solidFill>
              </a:rPr>
              <a:t> </a:t>
            </a:r>
            <a:r>
              <a:rPr lang="en-GB" dirty="0" err="1">
                <a:solidFill>
                  <a:srgbClr val="00B050"/>
                </a:solidFill>
              </a:rPr>
              <a:t>служби</a:t>
            </a:r>
            <a:r>
              <a:rPr lang="en-GB" dirty="0">
                <a:solidFill>
                  <a:srgbClr val="00B050"/>
                </a:solidFill>
              </a:rPr>
              <a:t>, а </a:t>
            </a:r>
            <a:r>
              <a:rPr lang="en-GB" dirty="0" err="1">
                <a:solidFill>
                  <a:srgbClr val="00B050"/>
                </a:solidFill>
              </a:rPr>
              <a:t>то</a:t>
            </a:r>
            <a:r>
              <a:rPr lang="en-GB" dirty="0">
                <a:solidFill>
                  <a:srgbClr val="00B050"/>
                </a:solidFill>
              </a:rPr>
              <a:t> </a:t>
            </a:r>
            <a:r>
              <a:rPr lang="en-GB" dirty="0" err="1">
                <a:solidFill>
                  <a:srgbClr val="00B050"/>
                </a:solidFill>
              </a:rPr>
              <a:t>значи</a:t>
            </a:r>
            <a:r>
              <a:rPr lang="en-GB" dirty="0">
                <a:solidFill>
                  <a:srgbClr val="00B050"/>
                </a:solidFill>
              </a:rPr>
              <a:t> </a:t>
            </a:r>
            <a:r>
              <a:rPr lang="en-GB" dirty="0" err="1">
                <a:solidFill>
                  <a:srgbClr val="00B050"/>
                </a:solidFill>
              </a:rPr>
              <a:t>да</a:t>
            </a:r>
            <a:r>
              <a:rPr lang="en-GB" dirty="0">
                <a:solidFill>
                  <a:srgbClr val="00B050"/>
                </a:solidFill>
              </a:rPr>
              <a:t> </a:t>
            </a:r>
            <a:r>
              <a:rPr lang="en-GB" dirty="0" err="1">
                <a:solidFill>
                  <a:srgbClr val="00B050"/>
                </a:solidFill>
              </a:rPr>
              <a:t>служим</a:t>
            </a:r>
            <a:r>
              <a:rPr lang="en-GB" dirty="0">
                <a:solidFill>
                  <a:srgbClr val="00B050"/>
                </a:solidFill>
              </a:rPr>
              <a:t> </a:t>
            </a:r>
            <a:r>
              <a:rPr lang="en-GB" dirty="0" err="1">
                <a:solidFill>
                  <a:srgbClr val="00B050"/>
                </a:solidFill>
              </a:rPr>
              <a:t>свету</a:t>
            </a:r>
            <a:r>
              <a:rPr lang="en-GB" dirty="0">
                <a:solidFill>
                  <a:srgbClr val="00B050"/>
                </a:solidFill>
              </a:rPr>
              <a:t> </a:t>
            </a:r>
            <a:r>
              <a:rPr lang="en-GB" dirty="0" err="1">
                <a:solidFill>
                  <a:srgbClr val="00B050"/>
                </a:solidFill>
              </a:rPr>
              <a:t>Литургију</a:t>
            </a:r>
            <a:r>
              <a:rPr lang="en-GB" dirty="0">
                <a:solidFill>
                  <a:srgbClr val="00B050"/>
                </a:solidFill>
              </a:rPr>
              <a:t> и </a:t>
            </a:r>
            <a:r>
              <a:rPr lang="en-GB" dirty="0" err="1">
                <a:solidFill>
                  <a:srgbClr val="00B050"/>
                </a:solidFill>
              </a:rPr>
              <a:t>преносим</a:t>
            </a:r>
            <a:r>
              <a:rPr lang="en-GB" dirty="0">
                <a:solidFill>
                  <a:srgbClr val="00B050"/>
                </a:solidFill>
              </a:rPr>
              <a:t> </a:t>
            </a:r>
            <a:r>
              <a:rPr lang="en-GB" dirty="0" err="1">
                <a:solidFill>
                  <a:srgbClr val="00B050"/>
                </a:solidFill>
              </a:rPr>
              <a:t>поруку</a:t>
            </a:r>
            <a:r>
              <a:rPr lang="en-GB" dirty="0">
                <a:solidFill>
                  <a:srgbClr val="00B050"/>
                </a:solidFill>
              </a:rPr>
              <a:t> </a:t>
            </a:r>
            <a:r>
              <a:rPr lang="en-GB" dirty="0" err="1">
                <a:solidFill>
                  <a:srgbClr val="00B050"/>
                </a:solidFill>
              </a:rPr>
              <a:t>Јеванђеља</a:t>
            </a:r>
            <a:r>
              <a:rPr lang="en-GB" dirty="0">
                <a:solidFill>
                  <a:srgbClr val="00B050"/>
                </a:solidFill>
              </a:rPr>
              <a:t> </a:t>
            </a:r>
            <a:r>
              <a:rPr lang="en-GB" dirty="0" err="1">
                <a:solidFill>
                  <a:srgbClr val="00B050"/>
                </a:solidFill>
              </a:rPr>
              <a:t>свом</a:t>
            </a:r>
            <a:r>
              <a:rPr lang="en-GB" dirty="0">
                <a:solidFill>
                  <a:srgbClr val="00B050"/>
                </a:solidFill>
              </a:rPr>
              <a:t> </a:t>
            </a:r>
            <a:r>
              <a:rPr lang="en-GB" dirty="0" err="1">
                <a:solidFill>
                  <a:srgbClr val="00B050"/>
                </a:solidFill>
              </a:rPr>
              <a:t>народу</a:t>
            </a:r>
            <a:r>
              <a:rPr lang="en-GB" dirty="0">
                <a:solidFill>
                  <a:srgbClr val="00B050"/>
                </a:solidFill>
              </a:rPr>
              <a:t>. </a:t>
            </a:r>
            <a:r>
              <a:rPr lang="en-GB" dirty="0" err="1">
                <a:solidFill>
                  <a:srgbClr val="00B050"/>
                </a:solidFill>
              </a:rPr>
              <a:t>То</a:t>
            </a:r>
            <a:r>
              <a:rPr lang="en-GB" dirty="0">
                <a:solidFill>
                  <a:srgbClr val="00B050"/>
                </a:solidFill>
              </a:rPr>
              <a:t> </a:t>
            </a:r>
            <a:r>
              <a:rPr lang="en-GB" dirty="0" err="1">
                <a:solidFill>
                  <a:srgbClr val="00B050"/>
                </a:solidFill>
              </a:rPr>
              <a:t>је</a:t>
            </a:r>
            <a:r>
              <a:rPr lang="en-GB" dirty="0">
                <a:solidFill>
                  <a:srgbClr val="00B050"/>
                </a:solidFill>
              </a:rPr>
              <a:t> </a:t>
            </a:r>
            <a:r>
              <a:rPr lang="en-GB" dirty="0" err="1">
                <a:solidFill>
                  <a:srgbClr val="00B050"/>
                </a:solidFill>
              </a:rPr>
              <a:t>порука</a:t>
            </a:r>
            <a:r>
              <a:rPr lang="en-GB" dirty="0">
                <a:solidFill>
                  <a:srgbClr val="00B050"/>
                </a:solidFill>
              </a:rPr>
              <a:t> </a:t>
            </a:r>
            <a:r>
              <a:rPr lang="en-GB" dirty="0" err="1">
                <a:solidFill>
                  <a:srgbClr val="00B050"/>
                </a:solidFill>
              </a:rPr>
              <a:t>смисла</a:t>
            </a:r>
            <a:r>
              <a:rPr lang="en-GB" dirty="0">
                <a:solidFill>
                  <a:srgbClr val="00B050"/>
                </a:solidFill>
              </a:rPr>
              <a:t> </a:t>
            </a:r>
            <a:r>
              <a:rPr lang="en-GB" dirty="0" err="1">
                <a:solidFill>
                  <a:srgbClr val="00B050"/>
                </a:solidFill>
              </a:rPr>
              <a:t>постојања</a:t>
            </a:r>
            <a:r>
              <a:rPr lang="en-GB" dirty="0">
                <a:solidFill>
                  <a:srgbClr val="00B050"/>
                </a:solidFill>
              </a:rPr>
              <a:t> и </a:t>
            </a:r>
            <a:r>
              <a:rPr lang="en-GB" dirty="0" err="1">
                <a:solidFill>
                  <a:srgbClr val="00B050"/>
                </a:solidFill>
              </a:rPr>
              <a:t>живота</a:t>
            </a:r>
            <a:r>
              <a:rPr lang="en-GB" dirty="0">
                <a:solidFill>
                  <a:srgbClr val="00B050"/>
                </a:solidFill>
              </a:rPr>
              <a:t>, </a:t>
            </a:r>
            <a:r>
              <a:rPr lang="en-GB" dirty="0" err="1">
                <a:solidFill>
                  <a:srgbClr val="00B050"/>
                </a:solidFill>
              </a:rPr>
              <a:t>која</a:t>
            </a:r>
            <a:r>
              <a:rPr lang="en-GB" dirty="0">
                <a:solidFill>
                  <a:srgbClr val="00B050"/>
                </a:solidFill>
              </a:rPr>
              <a:t> </a:t>
            </a:r>
            <a:r>
              <a:rPr lang="en-GB" dirty="0" err="1">
                <a:solidFill>
                  <a:srgbClr val="00B050"/>
                </a:solidFill>
              </a:rPr>
              <a:t>важи</a:t>
            </a:r>
            <a:r>
              <a:rPr lang="en-GB" dirty="0">
                <a:solidFill>
                  <a:srgbClr val="00B050"/>
                </a:solidFill>
              </a:rPr>
              <a:t> </a:t>
            </a:r>
            <a:r>
              <a:rPr lang="en-GB" dirty="0" err="1">
                <a:solidFill>
                  <a:srgbClr val="00B050"/>
                </a:solidFill>
              </a:rPr>
              <a:t>увек</a:t>
            </a:r>
            <a:r>
              <a:rPr lang="en-GB" dirty="0">
                <a:solidFill>
                  <a:srgbClr val="00B050"/>
                </a:solidFill>
              </a:rPr>
              <a:t> и </a:t>
            </a:r>
            <a:r>
              <a:rPr lang="en-GB" dirty="0" err="1">
                <a:solidFill>
                  <a:srgbClr val="00B050"/>
                </a:solidFill>
              </a:rPr>
              <a:t>на</a:t>
            </a:r>
            <a:r>
              <a:rPr lang="en-GB" dirty="0">
                <a:solidFill>
                  <a:srgbClr val="00B050"/>
                </a:solidFill>
              </a:rPr>
              <a:t> </a:t>
            </a:r>
            <a:r>
              <a:rPr lang="en-GB" dirty="0" err="1">
                <a:solidFill>
                  <a:srgbClr val="00B050"/>
                </a:solidFill>
              </a:rPr>
              <a:t>сваком</a:t>
            </a:r>
            <a:r>
              <a:rPr lang="en-GB" dirty="0">
                <a:solidFill>
                  <a:srgbClr val="00B050"/>
                </a:solidFill>
              </a:rPr>
              <a:t> </a:t>
            </a:r>
            <a:r>
              <a:rPr lang="en-GB" dirty="0" err="1">
                <a:solidFill>
                  <a:srgbClr val="00B050"/>
                </a:solidFill>
              </a:rPr>
              <a:t>месту</a:t>
            </a:r>
            <a:r>
              <a:rPr lang="en-GB" dirty="0">
                <a:solidFill>
                  <a:srgbClr val="00B050"/>
                </a:solidFill>
              </a:rPr>
              <a:t>, </a:t>
            </a:r>
            <a:r>
              <a:rPr lang="en-GB" dirty="0" err="1">
                <a:solidFill>
                  <a:srgbClr val="00B050"/>
                </a:solidFill>
              </a:rPr>
              <a:t>независно</a:t>
            </a:r>
            <a:r>
              <a:rPr lang="en-GB" dirty="0">
                <a:solidFill>
                  <a:srgbClr val="00B050"/>
                </a:solidFill>
              </a:rPr>
              <a:t> </a:t>
            </a:r>
            <a:r>
              <a:rPr lang="en-GB" dirty="0" err="1">
                <a:solidFill>
                  <a:srgbClr val="00B050"/>
                </a:solidFill>
              </a:rPr>
              <a:t>од</a:t>
            </a:r>
            <a:r>
              <a:rPr lang="en-GB" dirty="0">
                <a:solidFill>
                  <a:srgbClr val="00B050"/>
                </a:solidFill>
              </a:rPr>
              <a:t> </a:t>
            </a:r>
            <a:r>
              <a:rPr lang="en-GB" dirty="0" err="1">
                <a:solidFill>
                  <a:srgbClr val="00B050"/>
                </a:solidFill>
              </a:rPr>
              <a:t>услова</a:t>
            </a:r>
            <a:r>
              <a:rPr lang="en-GB" dirty="0">
                <a:solidFill>
                  <a:srgbClr val="00B050"/>
                </a:solidFill>
              </a:rPr>
              <a:t> и </a:t>
            </a:r>
            <a:r>
              <a:rPr lang="en-GB" dirty="0" err="1">
                <a:solidFill>
                  <a:srgbClr val="00B050"/>
                </a:solidFill>
              </a:rPr>
              <a:t>места</a:t>
            </a:r>
            <a:r>
              <a:rPr lang="en-GB" dirty="0">
                <a:solidFill>
                  <a:srgbClr val="00B050"/>
                </a:solidFill>
              </a:rPr>
              <a:t> </a:t>
            </a:r>
            <a:r>
              <a:rPr lang="en-GB" dirty="0" err="1">
                <a:solidFill>
                  <a:srgbClr val="00B050"/>
                </a:solidFill>
              </a:rPr>
              <a:t>живота</a:t>
            </a:r>
            <a:r>
              <a:rPr lang="en-GB" dirty="0">
                <a:solidFill>
                  <a:srgbClr val="00B050"/>
                </a:solidFill>
              </a:rPr>
              <a:t>. </a:t>
            </a:r>
            <a:r>
              <a:rPr lang="en-GB" dirty="0" err="1">
                <a:solidFill>
                  <a:srgbClr val="00B050"/>
                </a:solidFill>
              </a:rPr>
              <a:t>Ми</a:t>
            </a:r>
            <a:r>
              <a:rPr lang="en-GB" dirty="0">
                <a:solidFill>
                  <a:srgbClr val="00B050"/>
                </a:solidFill>
              </a:rPr>
              <a:t> </a:t>
            </a:r>
            <a:r>
              <a:rPr lang="en-GB" dirty="0" err="1">
                <a:solidFill>
                  <a:srgbClr val="00B050"/>
                </a:solidFill>
              </a:rPr>
              <a:t>нисмо</a:t>
            </a:r>
            <a:r>
              <a:rPr lang="en-GB" dirty="0">
                <a:solidFill>
                  <a:srgbClr val="00B050"/>
                </a:solidFill>
              </a:rPr>
              <a:t> </a:t>
            </a:r>
            <a:r>
              <a:rPr lang="en-GB" dirty="0" err="1">
                <a:solidFill>
                  <a:srgbClr val="00B050"/>
                </a:solidFill>
              </a:rPr>
              <a:t>бирали</a:t>
            </a:r>
            <a:r>
              <a:rPr lang="en-GB" dirty="0">
                <a:solidFill>
                  <a:srgbClr val="00B050"/>
                </a:solidFill>
              </a:rPr>
              <a:t> </a:t>
            </a:r>
            <a:r>
              <a:rPr lang="en-GB" dirty="0" err="1">
                <a:solidFill>
                  <a:srgbClr val="00B050"/>
                </a:solidFill>
              </a:rPr>
              <a:t>ни</a:t>
            </a:r>
            <a:r>
              <a:rPr lang="en-GB" dirty="0">
                <a:solidFill>
                  <a:srgbClr val="00B050"/>
                </a:solidFill>
              </a:rPr>
              <a:t> </a:t>
            </a:r>
            <a:r>
              <a:rPr lang="en-GB" dirty="0" err="1">
                <a:solidFill>
                  <a:srgbClr val="00B050"/>
                </a:solidFill>
              </a:rPr>
              <a:t>где</a:t>
            </a:r>
            <a:r>
              <a:rPr lang="en-GB" dirty="0">
                <a:solidFill>
                  <a:srgbClr val="00B050"/>
                </a:solidFill>
              </a:rPr>
              <a:t> </a:t>
            </a:r>
            <a:r>
              <a:rPr lang="en-GB" dirty="0" err="1">
                <a:solidFill>
                  <a:srgbClr val="00B050"/>
                </a:solidFill>
              </a:rPr>
              <a:t>ћемо</a:t>
            </a:r>
            <a:r>
              <a:rPr lang="en-GB" dirty="0">
                <a:solidFill>
                  <a:srgbClr val="00B050"/>
                </a:solidFill>
              </a:rPr>
              <a:t> </a:t>
            </a:r>
            <a:r>
              <a:rPr lang="en-GB" dirty="0" err="1">
                <a:solidFill>
                  <a:srgbClr val="00B050"/>
                </a:solidFill>
              </a:rPr>
              <a:t>се</a:t>
            </a:r>
            <a:r>
              <a:rPr lang="en-GB" dirty="0">
                <a:solidFill>
                  <a:srgbClr val="00B050"/>
                </a:solidFill>
              </a:rPr>
              <a:t>, </a:t>
            </a:r>
            <a:r>
              <a:rPr lang="en-GB" dirty="0" err="1">
                <a:solidFill>
                  <a:srgbClr val="00B050"/>
                </a:solidFill>
              </a:rPr>
              <a:t>ни</a:t>
            </a:r>
            <a:r>
              <a:rPr lang="en-GB" dirty="0">
                <a:solidFill>
                  <a:srgbClr val="00B050"/>
                </a:solidFill>
              </a:rPr>
              <a:t> </a:t>
            </a:r>
            <a:r>
              <a:rPr lang="en-GB" dirty="0" err="1">
                <a:solidFill>
                  <a:srgbClr val="00B050"/>
                </a:solidFill>
              </a:rPr>
              <a:t>када</a:t>
            </a:r>
            <a:r>
              <a:rPr lang="en-GB" dirty="0">
                <a:solidFill>
                  <a:srgbClr val="00B050"/>
                </a:solidFill>
              </a:rPr>
              <a:t> </a:t>
            </a:r>
            <a:r>
              <a:rPr lang="en-GB" dirty="0" err="1">
                <a:solidFill>
                  <a:srgbClr val="00B050"/>
                </a:solidFill>
              </a:rPr>
              <a:t>родити</a:t>
            </a:r>
            <a:r>
              <a:rPr lang="en-GB" dirty="0">
                <a:solidFill>
                  <a:srgbClr val="00B050"/>
                </a:solidFill>
              </a:rPr>
              <a:t>, </a:t>
            </a:r>
            <a:r>
              <a:rPr lang="en-GB" dirty="0" err="1">
                <a:solidFill>
                  <a:srgbClr val="00B050"/>
                </a:solidFill>
              </a:rPr>
              <a:t>јер</a:t>
            </a:r>
            <a:r>
              <a:rPr lang="en-GB" dirty="0">
                <a:solidFill>
                  <a:srgbClr val="00B050"/>
                </a:solidFill>
              </a:rPr>
              <a:t> </a:t>
            </a:r>
            <a:r>
              <a:rPr lang="en-GB" dirty="0" err="1">
                <a:solidFill>
                  <a:srgbClr val="00B050"/>
                </a:solidFill>
              </a:rPr>
              <a:t>нас</a:t>
            </a:r>
            <a:r>
              <a:rPr lang="en-GB" dirty="0">
                <a:solidFill>
                  <a:srgbClr val="00B050"/>
                </a:solidFill>
              </a:rPr>
              <a:t> </a:t>
            </a:r>
            <a:r>
              <a:rPr lang="en-GB" dirty="0" err="1">
                <a:solidFill>
                  <a:srgbClr val="00B050"/>
                </a:solidFill>
              </a:rPr>
              <a:t>је</a:t>
            </a:r>
            <a:r>
              <a:rPr lang="en-GB" dirty="0">
                <a:solidFill>
                  <a:srgbClr val="00B050"/>
                </a:solidFill>
              </a:rPr>
              <a:t> </a:t>
            </a:r>
            <a:r>
              <a:rPr lang="en-GB" dirty="0" err="1">
                <a:solidFill>
                  <a:srgbClr val="00B050"/>
                </a:solidFill>
              </a:rPr>
              <a:t>Бог</a:t>
            </a:r>
            <a:r>
              <a:rPr lang="en-GB" dirty="0">
                <a:solidFill>
                  <a:srgbClr val="00B050"/>
                </a:solidFill>
              </a:rPr>
              <a:t> </a:t>
            </a:r>
            <a:r>
              <a:rPr lang="en-GB" dirty="0" err="1">
                <a:solidFill>
                  <a:srgbClr val="00B050"/>
                </a:solidFill>
              </a:rPr>
              <a:t>поставио</a:t>
            </a:r>
            <a:r>
              <a:rPr lang="en-GB" dirty="0">
                <a:solidFill>
                  <a:srgbClr val="00B050"/>
                </a:solidFill>
              </a:rPr>
              <a:t> </a:t>
            </a:r>
            <a:r>
              <a:rPr lang="en-GB" dirty="0" err="1">
                <a:solidFill>
                  <a:srgbClr val="00B050"/>
                </a:solidFill>
              </a:rPr>
              <a:t>на</a:t>
            </a:r>
            <a:r>
              <a:rPr lang="en-GB" dirty="0">
                <a:solidFill>
                  <a:srgbClr val="00B050"/>
                </a:solidFill>
              </a:rPr>
              <a:t> </a:t>
            </a:r>
            <a:r>
              <a:rPr lang="en-GB" dirty="0" err="1">
                <a:solidFill>
                  <a:srgbClr val="00B050"/>
                </a:solidFill>
              </a:rPr>
              <a:t>најбоље</a:t>
            </a:r>
            <a:r>
              <a:rPr lang="en-GB" dirty="0">
                <a:solidFill>
                  <a:srgbClr val="00B050"/>
                </a:solidFill>
              </a:rPr>
              <a:t> </a:t>
            </a:r>
            <a:r>
              <a:rPr lang="en-GB" dirty="0" err="1">
                <a:solidFill>
                  <a:srgbClr val="00B050"/>
                </a:solidFill>
              </a:rPr>
              <a:t>могуће</a:t>
            </a:r>
            <a:r>
              <a:rPr lang="en-GB" dirty="0">
                <a:solidFill>
                  <a:srgbClr val="00B050"/>
                </a:solidFill>
              </a:rPr>
              <a:t> </a:t>
            </a:r>
            <a:r>
              <a:rPr lang="en-GB" dirty="0" err="1">
                <a:solidFill>
                  <a:srgbClr val="00B050"/>
                </a:solidFill>
              </a:rPr>
              <a:t>место</a:t>
            </a:r>
            <a:r>
              <a:rPr lang="en-GB" dirty="0">
                <a:solidFill>
                  <a:srgbClr val="00B050"/>
                </a:solidFill>
              </a:rPr>
              <a:t> </a:t>
            </a:r>
            <a:r>
              <a:rPr lang="en-GB" dirty="0" err="1">
                <a:solidFill>
                  <a:srgbClr val="00B050"/>
                </a:solidFill>
              </a:rPr>
              <a:t>за</a:t>
            </a:r>
            <a:r>
              <a:rPr lang="en-GB" dirty="0">
                <a:solidFill>
                  <a:srgbClr val="00B050"/>
                </a:solidFill>
              </a:rPr>
              <a:t> </a:t>
            </a:r>
            <a:r>
              <a:rPr lang="en-GB" dirty="0" err="1">
                <a:solidFill>
                  <a:srgbClr val="00B050"/>
                </a:solidFill>
              </a:rPr>
              <a:t>нас</a:t>
            </a:r>
            <a:r>
              <a:rPr lang="en-GB" dirty="0">
                <a:solidFill>
                  <a:srgbClr val="00B050"/>
                </a:solidFill>
              </a:rPr>
              <a:t>. </a:t>
            </a:r>
            <a:r>
              <a:rPr lang="en-GB" dirty="0" err="1">
                <a:solidFill>
                  <a:srgbClr val="00B050"/>
                </a:solidFill>
              </a:rPr>
              <a:t>Зато</a:t>
            </a:r>
            <a:r>
              <a:rPr lang="en-GB" dirty="0">
                <a:solidFill>
                  <a:srgbClr val="00B050"/>
                </a:solidFill>
              </a:rPr>
              <a:t>, </a:t>
            </a:r>
            <a:r>
              <a:rPr lang="en-GB" dirty="0" err="1">
                <a:solidFill>
                  <a:srgbClr val="00B050"/>
                </a:solidFill>
              </a:rPr>
              <a:t>основно</a:t>
            </a:r>
            <a:r>
              <a:rPr lang="en-GB" dirty="0">
                <a:solidFill>
                  <a:srgbClr val="00B050"/>
                </a:solidFill>
              </a:rPr>
              <a:t> </a:t>
            </a:r>
            <a:r>
              <a:rPr lang="en-GB" dirty="0" err="1">
                <a:solidFill>
                  <a:srgbClr val="00B050"/>
                </a:solidFill>
              </a:rPr>
              <a:t>питање</a:t>
            </a:r>
            <a:r>
              <a:rPr lang="en-GB" dirty="0">
                <a:solidFill>
                  <a:srgbClr val="00B050"/>
                </a:solidFill>
              </a:rPr>
              <a:t> </a:t>
            </a:r>
            <a:r>
              <a:rPr lang="en-GB" dirty="0" err="1">
                <a:solidFill>
                  <a:srgbClr val="00B050"/>
                </a:solidFill>
              </a:rPr>
              <a:t>не</a:t>
            </a:r>
            <a:r>
              <a:rPr lang="en-GB" dirty="0">
                <a:solidFill>
                  <a:srgbClr val="00B050"/>
                </a:solidFill>
              </a:rPr>
              <a:t> </a:t>
            </a:r>
            <a:r>
              <a:rPr lang="en-GB" dirty="0" err="1">
                <a:solidFill>
                  <a:srgbClr val="00B050"/>
                </a:solidFill>
              </a:rPr>
              <a:t>сме</a:t>
            </a:r>
            <a:r>
              <a:rPr lang="en-GB" dirty="0">
                <a:solidFill>
                  <a:srgbClr val="00B050"/>
                </a:solidFill>
              </a:rPr>
              <a:t> </a:t>
            </a:r>
            <a:r>
              <a:rPr lang="en-GB" dirty="0" err="1">
                <a:solidFill>
                  <a:srgbClr val="00B050"/>
                </a:solidFill>
              </a:rPr>
              <a:t>бити</a:t>
            </a:r>
            <a:r>
              <a:rPr lang="en-GB" dirty="0">
                <a:solidFill>
                  <a:srgbClr val="00B050"/>
                </a:solidFill>
              </a:rPr>
              <a:t> </a:t>
            </a:r>
            <a:r>
              <a:rPr lang="en-GB" dirty="0" err="1">
                <a:solidFill>
                  <a:srgbClr val="00B050"/>
                </a:solidFill>
              </a:rPr>
              <a:t>анализа</a:t>
            </a:r>
            <a:r>
              <a:rPr lang="en-GB" dirty="0">
                <a:solidFill>
                  <a:srgbClr val="00B050"/>
                </a:solidFill>
              </a:rPr>
              <a:t> </a:t>
            </a:r>
            <a:r>
              <a:rPr lang="en-GB" dirty="0" err="1">
                <a:solidFill>
                  <a:srgbClr val="00B050"/>
                </a:solidFill>
              </a:rPr>
              <a:t>околности</a:t>
            </a:r>
            <a:r>
              <a:rPr lang="en-GB" dirty="0">
                <a:solidFill>
                  <a:srgbClr val="00B050"/>
                </a:solidFill>
              </a:rPr>
              <a:t> у </a:t>
            </a:r>
            <a:r>
              <a:rPr lang="en-GB" dirty="0" err="1">
                <a:solidFill>
                  <a:srgbClr val="00B050"/>
                </a:solidFill>
              </a:rPr>
              <a:t>којима</a:t>
            </a:r>
            <a:r>
              <a:rPr lang="en-GB" dirty="0">
                <a:solidFill>
                  <a:srgbClr val="00B050"/>
                </a:solidFill>
              </a:rPr>
              <a:t> </a:t>
            </a:r>
            <a:r>
              <a:rPr lang="en-GB" dirty="0" err="1">
                <a:solidFill>
                  <a:srgbClr val="00B050"/>
                </a:solidFill>
              </a:rPr>
              <a:t>живимо</a:t>
            </a:r>
            <a:r>
              <a:rPr lang="en-GB" dirty="0">
                <a:solidFill>
                  <a:srgbClr val="00B050"/>
                </a:solidFill>
              </a:rPr>
              <a:t>, </a:t>
            </a:r>
            <a:r>
              <a:rPr lang="en-GB" dirty="0" err="1">
                <a:solidFill>
                  <a:srgbClr val="00B050"/>
                </a:solidFill>
              </a:rPr>
              <a:t>него</a:t>
            </a:r>
            <a:r>
              <a:rPr lang="en-GB" dirty="0">
                <a:solidFill>
                  <a:srgbClr val="00B050"/>
                </a:solidFill>
              </a:rPr>
              <a:t> </a:t>
            </a:r>
            <a:r>
              <a:rPr lang="en-GB" dirty="0" err="1">
                <a:solidFill>
                  <a:srgbClr val="00B050"/>
                </a:solidFill>
              </a:rPr>
              <a:t>напор</a:t>
            </a:r>
            <a:r>
              <a:rPr lang="en-GB" dirty="0">
                <a:solidFill>
                  <a:srgbClr val="00B050"/>
                </a:solidFill>
              </a:rPr>
              <a:t> и </a:t>
            </a:r>
            <a:r>
              <a:rPr lang="en-GB" dirty="0" err="1">
                <a:solidFill>
                  <a:srgbClr val="00B050"/>
                </a:solidFill>
              </a:rPr>
              <a:t>покушај</a:t>
            </a:r>
            <a:r>
              <a:rPr lang="en-GB" dirty="0">
                <a:solidFill>
                  <a:srgbClr val="00B050"/>
                </a:solidFill>
              </a:rPr>
              <a:t> </a:t>
            </a:r>
            <a:r>
              <a:rPr lang="en-GB" dirty="0" err="1" smtClean="0">
                <a:solidFill>
                  <a:srgbClr val="00B050"/>
                </a:solidFill>
              </a:rPr>
              <a:t>да</a:t>
            </a:r>
            <a:r>
              <a:rPr lang="sr-Cyrl-RS" dirty="0" smtClean="0">
                <a:solidFill>
                  <a:srgbClr val="00B050"/>
                </a:solidFill>
              </a:rPr>
              <a:t> </a:t>
            </a:r>
            <a:r>
              <a:rPr lang="en-GB" dirty="0" err="1" smtClean="0">
                <a:solidFill>
                  <a:srgbClr val="00B050"/>
                </a:solidFill>
              </a:rPr>
              <a:t>препознамо</a:t>
            </a:r>
            <a:r>
              <a:rPr lang="en-GB" dirty="0" smtClean="0">
                <a:solidFill>
                  <a:srgbClr val="00B050"/>
                </a:solidFill>
              </a:rPr>
              <a:t> </a:t>
            </a:r>
            <a:r>
              <a:rPr lang="en-GB" dirty="0" err="1">
                <a:solidFill>
                  <a:srgbClr val="00B050"/>
                </a:solidFill>
              </a:rPr>
              <a:t>који</a:t>
            </a:r>
            <a:r>
              <a:rPr lang="en-GB" dirty="0">
                <a:solidFill>
                  <a:srgbClr val="00B050"/>
                </a:solidFill>
              </a:rPr>
              <a:t> </a:t>
            </a:r>
            <a:r>
              <a:rPr lang="en-GB" dirty="0" err="1">
                <a:solidFill>
                  <a:srgbClr val="00B050"/>
                </a:solidFill>
              </a:rPr>
              <a:t>је</a:t>
            </a:r>
            <a:r>
              <a:rPr lang="en-GB" dirty="0">
                <a:solidFill>
                  <a:srgbClr val="00B050"/>
                </a:solidFill>
              </a:rPr>
              <a:t> </a:t>
            </a:r>
            <a:r>
              <a:rPr lang="en-GB" dirty="0" err="1">
                <a:solidFill>
                  <a:srgbClr val="00B050"/>
                </a:solidFill>
              </a:rPr>
              <a:t>то</a:t>
            </a:r>
            <a:r>
              <a:rPr lang="en-GB" dirty="0">
                <a:solidFill>
                  <a:srgbClr val="00B050"/>
                </a:solidFill>
              </a:rPr>
              <a:t> </a:t>
            </a:r>
            <a:r>
              <a:rPr lang="en-GB" dirty="0" err="1">
                <a:solidFill>
                  <a:srgbClr val="00B050"/>
                </a:solidFill>
              </a:rPr>
              <a:t>наш</a:t>
            </a:r>
            <a:r>
              <a:rPr lang="en-GB" dirty="0">
                <a:solidFill>
                  <a:srgbClr val="00B050"/>
                </a:solidFill>
              </a:rPr>
              <a:t>, </a:t>
            </a:r>
            <a:r>
              <a:rPr lang="en-GB" dirty="0" err="1">
                <a:solidFill>
                  <a:srgbClr val="00B050"/>
                </a:solidFill>
              </a:rPr>
              <a:t>Богом</a:t>
            </a:r>
            <a:r>
              <a:rPr lang="en-GB" dirty="0">
                <a:solidFill>
                  <a:srgbClr val="00B050"/>
                </a:solidFill>
              </a:rPr>
              <a:t> </a:t>
            </a:r>
            <a:r>
              <a:rPr lang="en-GB" dirty="0" err="1">
                <a:solidFill>
                  <a:srgbClr val="00B050"/>
                </a:solidFill>
              </a:rPr>
              <a:t>одређен</a:t>
            </a:r>
            <a:r>
              <a:rPr lang="en-GB" dirty="0">
                <a:solidFill>
                  <a:srgbClr val="00B050"/>
                </a:solidFill>
              </a:rPr>
              <a:t>, </a:t>
            </a:r>
            <a:r>
              <a:rPr lang="en-GB" dirty="0" err="1">
                <a:solidFill>
                  <a:srgbClr val="00B050"/>
                </a:solidFill>
              </a:rPr>
              <a:t>пут</a:t>
            </a:r>
            <a:r>
              <a:rPr lang="en-GB" dirty="0">
                <a:solidFill>
                  <a:srgbClr val="00B050"/>
                </a:solidFill>
              </a:rPr>
              <a:t> </a:t>
            </a:r>
            <a:r>
              <a:rPr lang="en-GB" dirty="0" err="1">
                <a:solidFill>
                  <a:srgbClr val="00B050"/>
                </a:solidFill>
              </a:rPr>
              <a:t>како</a:t>
            </a:r>
            <a:r>
              <a:rPr lang="en-GB" dirty="0">
                <a:solidFill>
                  <a:srgbClr val="00B050"/>
                </a:solidFill>
              </a:rPr>
              <a:t> </a:t>
            </a:r>
            <a:r>
              <a:rPr lang="en-GB" dirty="0" err="1">
                <a:solidFill>
                  <a:srgbClr val="00B050"/>
                </a:solidFill>
              </a:rPr>
              <a:t>би</a:t>
            </a:r>
            <a:r>
              <a:rPr lang="en-GB" dirty="0">
                <a:solidFill>
                  <a:srgbClr val="00B050"/>
                </a:solidFill>
              </a:rPr>
              <a:t> </a:t>
            </a:r>
            <a:r>
              <a:rPr lang="en-GB" dirty="0" err="1">
                <a:solidFill>
                  <a:srgbClr val="00B050"/>
                </a:solidFill>
              </a:rPr>
              <a:t>дошли</a:t>
            </a:r>
            <a:r>
              <a:rPr lang="en-GB" dirty="0">
                <a:solidFill>
                  <a:srgbClr val="00B050"/>
                </a:solidFill>
              </a:rPr>
              <a:t> </a:t>
            </a:r>
            <a:r>
              <a:rPr lang="en-GB" dirty="0" err="1">
                <a:solidFill>
                  <a:srgbClr val="00B050"/>
                </a:solidFill>
              </a:rPr>
              <a:t>до</a:t>
            </a:r>
            <a:r>
              <a:rPr lang="en-GB" dirty="0">
                <a:solidFill>
                  <a:srgbClr val="00B050"/>
                </a:solidFill>
              </a:rPr>
              <a:t> </a:t>
            </a:r>
            <a:r>
              <a:rPr lang="en-GB" dirty="0" err="1">
                <a:solidFill>
                  <a:srgbClr val="00B050"/>
                </a:solidFill>
              </a:rPr>
              <a:t>унутрашње</a:t>
            </a:r>
            <a:r>
              <a:rPr lang="en-GB" dirty="0">
                <a:solidFill>
                  <a:srgbClr val="00B050"/>
                </a:solidFill>
              </a:rPr>
              <a:t> </a:t>
            </a:r>
            <a:r>
              <a:rPr lang="en-GB" dirty="0" err="1">
                <a:solidFill>
                  <a:srgbClr val="00B050"/>
                </a:solidFill>
              </a:rPr>
              <a:t>радости</a:t>
            </a:r>
            <a:r>
              <a:rPr lang="en-GB" dirty="0">
                <a:solidFill>
                  <a:srgbClr val="00B050"/>
                </a:solidFill>
              </a:rPr>
              <a:t> и </a:t>
            </a:r>
            <a:r>
              <a:rPr lang="en-GB" dirty="0" err="1">
                <a:solidFill>
                  <a:srgbClr val="00B050"/>
                </a:solidFill>
              </a:rPr>
              <a:t>лепоте</a:t>
            </a:r>
            <a:r>
              <a:rPr lang="en-GB" dirty="0">
                <a:solidFill>
                  <a:srgbClr val="00B050"/>
                </a:solidFill>
              </a:rPr>
              <a:t> </a:t>
            </a:r>
            <a:r>
              <a:rPr lang="en-GB" dirty="0" err="1">
                <a:solidFill>
                  <a:srgbClr val="00B050"/>
                </a:solidFill>
              </a:rPr>
              <a:t>живота</a:t>
            </a:r>
            <a:r>
              <a:rPr lang="en-GB" dirty="0">
                <a:solidFill>
                  <a:srgbClr val="00B050"/>
                </a:solidFill>
              </a:rPr>
              <a:t>, </a:t>
            </a:r>
            <a:r>
              <a:rPr lang="en-GB" dirty="0" err="1">
                <a:solidFill>
                  <a:srgbClr val="00B050"/>
                </a:solidFill>
              </a:rPr>
              <a:t>како</a:t>
            </a:r>
            <a:r>
              <a:rPr lang="en-GB" dirty="0">
                <a:solidFill>
                  <a:srgbClr val="00B050"/>
                </a:solidFill>
              </a:rPr>
              <a:t> </a:t>
            </a:r>
            <a:r>
              <a:rPr lang="en-GB" dirty="0" err="1">
                <a:solidFill>
                  <a:srgbClr val="00B050"/>
                </a:solidFill>
              </a:rPr>
              <a:t>би</a:t>
            </a:r>
            <a:r>
              <a:rPr lang="en-GB" dirty="0">
                <a:solidFill>
                  <a:srgbClr val="00B050"/>
                </a:solidFill>
              </a:rPr>
              <a:t> </a:t>
            </a:r>
            <a:r>
              <a:rPr lang="en-GB" dirty="0" err="1">
                <a:solidFill>
                  <a:srgbClr val="00B050"/>
                </a:solidFill>
              </a:rPr>
              <a:t>открили</a:t>
            </a:r>
            <a:r>
              <a:rPr lang="en-GB" dirty="0">
                <a:solidFill>
                  <a:srgbClr val="00B050"/>
                </a:solidFill>
              </a:rPr>
              <a:t> </a:t>
            </a:r>
            <a:r>
              <a:rPr lang="en-GB" dirty="0" err="1">
                <a:solidFill>
                  <a:srgbClr val="00B050"/>
                </a:solidFill>
              </a:rPr>
              <a:t>Христа</a:t>
            </a:r>
            <a:r>
              <a:rPr lang="en-GB" dirty="0">
                <a:solidFill>
                  <a:srgbClr val="00B050"/>
                </a:solidFill>
              </a:rPr>
              <a:t> </a:t>
            </a:r>
            <a:r>
              <a:rPr lang="en-GB" dirty="0" err="1">
                <a:solidFill>
                  <a:srgbClr val="00B050"/>
                </a:solidFill>
              </a:rPr>
              <a:t>као</a:t>
            </a:r>
            <a:r>
              <a:rPr lang="en-GB" dirty="0">
                <a:solidFill>
                  <a:srgbClr val="00B050"/>
                </a:solidFill>
              </a:rPr>
              <a:t> </a:t>
            </a:r>
            <a:r>
              <a:rPr lang="en-GB" dirty="0" err="1">
                <a:solidFill>
                  <a:srgbClr val="00B050"/>
                </a:solidFill>
              </a:rPr>
              <a:t>нашег</a:t>
            </a:r>
            <a:r>
              <a:rPr lang="en-GB" dirty="0">
                <a:solidFill>
                  <a:srgbClr val="00B050"/>
                </a:solidFill>
              </a:rPr>
              <a:t> </a:t>
            </a:r>
            <a:r>
              <a:rPr lang="en-GB" dirty="0" err="1">
                <a:solidFill>
                  <a:srgbClr val="00B050"/>
                </a:solidFill>
              </a:rPr>
              <a:t>Спаситеља</a:t>
            </a:r>
            <a:r>
              <a:rPr lang="en-GB" dirty="0" smtClean="0">
                <a:solidFill>
                  <a:srgbClr val="00B050"/>
                </a:solidFill>
              </a:rPr>
              <a:t>.</a:t>
            </a:r>
            <a:r>
              <a:rPr lang="sr-Latn-RS" dirty="0" smtClean="0">
                <a:solidFill>
                  <a:srgbClr val="00B050"/>
                </a:solidFill>
              </a:rPr>
              <a:t>“</a:t>
            </a:r>
            <a:endParaRPr lang="sr-Latn-RS" dirty="0">
              <a:solidFill>
                <a:srgbClr val="00B050"/>
              </a:solidFill>
            </a:endParaRPr>
          </a:p>
          <a:p>
            <a:endParaRPr lang="sr-Latn-RS" dirty="0"/>
          </a:p>
        </p:txBody>
      </p:sp>
    </p:spTree>
    <p:extLst>
      <p:ext uri="{BB962C8B-B14F-4D97-AF65-F5344CB8AC3E}">
        <p14:creationId xmlns:p14="http://schemas.microsoft.com/office/powerpoint/2010/main" val="415945152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sr-Cyrl-RS" sz="2000" dirty="0" smtClean="0">
                <a:solidFill>
                  <a:schemeClr val="accent2"/>
                </a:solidFill>
              </a:rPr>
              <a:t>ИКОНА ИЗ РАДИОНИЦЕ МАНАСТИРА ЖИЧА</a:t>
            </a:r>
            <a:endParaRPr lang="sr-Latn-RS" sz="2000" dirty="0">
              <a:solidFill>
                <a:schemeClr val="accent2"/>
              </a:solidFill>
            </a:endParaRPr>
          </a:p>
        </p:txBody>
      </p:sp>
      <p:pic>
        <p:nvPicPr>
          <p:cNvPr id="4" name="Content Placeholder 3" descr="C:\Users\Korisnik\Desktop\Господ-Сведржитељ (1).jpg"/>
          <p:cNvPicPr>
            <a:picLocks noGrp="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2325853" y="1600200"/>
            <a:ext cx="4492294" cy="4525963"/>
          </a:xfrm>
          <a:prstGeom prst="rect">
            <a:avLst/>
          </a:prstGeom>
          <a:noFill/>
          <a:ln>
            <a:noFill/>
          </a:ln>
        </p:spPr>
      </p:pic>
    </p:spTree>
    <p:extLst>
      <p:ext uri="{BB962C8B-B14F-4D97-AF65-F5344CB8AC3E}">
        <p14:creationId xmlns:p14="http://schemas.microsoft.com/office/powerpoint/2010/main" val="317509603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sr-Cyrl-RS" sz="1800" b="1" i="1" dirty="0">
                <a:solidFill>
                  <a:srgbClr val="C00000"/>
                </a:solidFill>
              </a:rPr>
              <a:t>При Храму Светог Саве у Kраљеву организована психолошка подршка породицама зависника</a:t>
            </a:r>
            <a:endParaRPr lang="sr-Latn-RS" sz="1800" dirty="0">
              <a:solidFill>
                <a:srgbClr val="C00000"/>
              </a:solidFill>
            </a:endParaRPr>
          </a:p>
        </p:txBody>
      </p:sp>
      <p:sp>
        <p:nvSpPr>
          <p:cNvPr id="3" name="Content Placeholder 2"/>
          <p:cNvSpPr>
            <a:spLocks noGrp="1"/>
          </p:cNvSpPr>
          <p:nvPr>
            <p:ph idx="1"/>
          </p:nvPr>
        </p:nvSpPr>
        <p:spPr/>
        <p:txBody>
          <a:bodyPr>
            <a:normAutofit fontScale="55000" lnSpcReduction="20000"/>
          </a:bodyPr>
          <a:lstStyle/>
          <a:p>
            <a:r>
              <a:rPr lang="sr-Cyrl-RS" dirty="0"/>
              <a:t>Са благословом Његовог Преосвештенства Епископа жичког Господина Јустина, при Храму Светог Саве у Kраљеву крајем септембра почео је</a:t>
            </a:r>
            <a:endParaRPr lang="sr-Latn-RS" dirty="0"/>
          </a:p>
          <a:p>
            <a:r>
              <a:rPr lang="sr-Cyrl-RS" dirty="0"/>
              <a:t>бесплатан програм групне психолошке подршке породицама зависника од алкохола или дроге, који води психолог Милош Благојевић. За овај</a:t>
            </a:r>
            <a:endParaRPr lang="sr-Latn-RS" dirty="0"/>
          </a:p>
          <a:p>
            <a:r>
              <a:rPr lang="sr-Cyrl-RS" dirty="0"/>
              <a:t>програм се могу пријавити они којима је таква врста помоћи потребна, без обзира којој парохији припадају. Старешина Храма протојереј Радоја</a:t>
            </a:r>
            <a:endParaRPr lang="sr-Latn-RS" dirty="0"/>
          </a:p>
          <a:p>
            <a:pPr marL="0" indent="0">
              <a:buNone/>
            </a:pPr>
            <a:r>
              <a:rPr lang="sr-Cyrl-RS" dirty="0"/>
              <a:t>Сандо каже да су наркоманија и алкохолизам све већи проблем:</a:t>
            </a:r>
            <a:endParaRPr lang="sr-Latn-RS" dirty="0"/>
          </a:p>
          <a:p>
            <a:r>
              <a:rPr lang="sr-Cyrl-RS" dirty="0"/>
              <a:t>   – </a:t>
            </a:r>
            <a:r>
              <a:rPr lang="sr-Cyrl-RS" i="1" dirty="0"/>
              <a:t>Нама као свештеницима обраћа се значајан број парохијана који у породици имају алкохоличаре или наркомане и у жељи да им помогнемо</a:t>
            </a:r>
            <a:endParaRPr lang="sr-Latn-RS" dirty="0"/>
          </a:p>
          <a:p>
            <a:r>
              <a:rPr lang="sr-Cyrl-RS" i="1" dirty="0"/>
              <a:t>организован је овај програм. Одвија се у нашим просторијама и за кориснике и бесплатан је. Јављају се људи који су свесни проблема, али нажалост има много оних који не признају да као породица имају проблем. Програм води стручна особа, психолог Милош Благојевић, а ми ћемо бити духовна подршка. </a:t>
            </a:r>
            <a:endParaRPr lang="sr-Latn-RS" dirty="0"/>
          </a:p>
          <a:p>
            <a:endParaRPr lang="sr-Latn-RS" dirty="0"/>
          </a:p>
        </p:txBody>
      </p:sp>
    </p:spTree>
    <p:extLst>
      <p:ext uri="{BB962C8B-B14F-4D97-AF65-F5344CB8AC3E}">
        <p14:creationId xmlns:p14="http://schemas.microsoft.com/office/powerpoint/2010/main" val="224483379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55000" lnSpcReduction="20000"/>
          </a:bodyPr>
          <a:lstStyle/>
          <a:p>
            <a:r>
              <a:rPr lang="sr-Cyrl-RS" dirty="0"/>
              <a:t>У разговору са Милошем Благојевићем сазнајемо да је овај програм првенствено за породице зависника, а не и за саме зависнике, јер су за рад</a:t>
            </a:r>
            <a:endParaRPr lang="sr-Latn-RS" dirty="0"/>
          </a:p>
          <a:p>
            <a:r>
              <a:rPr lang="sr-Cyrl-RS" dirty="0"/>
              <a:t>са њима потребни посебни услови. Један од крајњих циљева овог програма јесте да породица помогне зависнику да постане свестан проблема и да почне са лечењем. Ако се то и не постигне, постоји простор у коме породица може напредовати:</a:t>
            </a:r>
            <a:endParaRPr lang="sr-Latn-RS" dirty="0"/>
          </a:p>
          <a:p>
            <a:r>
              <a:rPr lang="sr-Cyrl-RS" i="1" dirty="0"/>
              <a:t>   – Први циљ је да најпре помогнемо породици да се суочи са проблемом и да чланови породице зависника схвате односе међу собом. У тој борби са</a:t>
            </a:r>
            <a:endParaRPr lang="sr-Latn-RS" dirty="0"/>
          </a:p>
          <a:p>
            <a:r>
              <a:rPr lang="sr-Cyrl-RS" i="1" dirty="0"/>
              <a:t>алкохолизмом или наркоманијом чланови породице губе снагу, долази до умарања, презасићења и до мноштва негативних емоција. Знамо да често</a:t>
            </a:r>
            <a:endParaRPr lang="sr-Latn-RS" dirty="0"/>
          </a:p>
          <a:p>
            <a:r>
              <a:rPr lang="sr-Cyrl-RS" i="1" dirty="0"/>
              <a:t>породица несвесно, неадекватним реаговањем, потискује свог члана ка зависности. Циљ је да породице ојачају, али и да чланови породице науче</a:t>
            </a:r>
            <a:endParaRPr lang="sr-Latn-RS" dirty="0"/>
          </a:p>
          <a:p>
            <a:r>
              <a:rPr lang="sr-Cyrl-RS" i="1" dirty="0"/>
              <a:t>нове, здраве обрасце понашања. Не могу очекивати другачији резултат ако се увек исто понашају. За то је потребна промена уверења, све су то</a:t>
            </a:r>
            <a:endParaRPr lang="sr-Latn-RS" dirty="0"/>
          </a:p>
          <a:p>
            <a:r>
              <a:rPr lang="sr-Cyrl-RS" i="1" dirty="0"/>
              <a:t>болни и тешки кораци и искуство је показало да је рад у групи стимулативан.</a:t>
            </a:r>
            <a:endParaRPr lang="sr-Latn-RS" dirty="0"/>
          </a:p>
          <a:p>
            <a:pPr marL="0" indent="0">
              <a:buNone/>
            </a:pPr>
            <a:endParaRPr lang="sr-Latn-RS" dirty="0"/>
          </a:p>
        </p:txBody>
      </p:sp>
      <p:pic>
        <p:nvPicPr>
          <p:cNvPr id="4" name="Picture 3" descr="C:\Users\Korisnik\Desktop\dstl4732.jpg"/>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788024" y="5517232"/>
            <a:ext cx="2304256" cy="1073540"/>
          </a:xfrm>
          <a:prstGeom prst="rect">
            <a:avLst/>
          </a:prstGeom>
          <a:noFill/>
          <a:ln>
            <a:noFill/>
          </a:ln>
        </p:spPr>
      </p:pic>
    </p:spTree>
    <p:extLst>
      <p:ext uri="{BB962C8B-B14F-4D97-AF65-F5344CB8AC3E}">
        <p14:creationId xmlns:p14="http://schemas.microsoft.com/office/powerpoint/2010/main" val="90363320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sr-Cyrl-RS" sz="1800" dirty="0"/>
              <a:t>Дипломирани психолог Милош Благојевић, </a:t>
            </a:r>
            <a:r>
              <a:rPr lang="sr-Cyrl-RS" sz="1800" b="1" dirty="0">
                <a:solidFill>
                  <a:schemeClr val="accent2"/>
                </a:solidFill>
              </a:rPr>
              <a:t>ЦРТИЦЕ О САЗАВИСНОСТИ</a:t>
            </a:r>
            <a:r>
              <a:rPr lang="sr-Latn-RS" sz="1800" dirty="0"/>
              <a:t/>
            </a:r>
            <a:br>
              <a:rPr lang="sr-Latn-RS" sz="1800" dirty="0"/>
            </a:br>
            <a:endParaRPr lang="sr-Latn-RS" sz="1800" dirty="0"/>
          </a:p>
        </p:txBody>
      </p:sp>
      <p:sp>
        <p:nvSpPr>
          <p:cNvPr id="3" name="Content Placeholder 2"/>
          <p:cNvSpPr>
            <a:spLocks noGrp="1"/>
          </p:cNvSpPr>
          <p:nvPr>
            <p:ph idx="1"/>
          </p:nvPr>
        </p:nvSpPr>
        <p:spPr/>
        <p:txBody>
          <a:bodyPr>
            <a:normAutofit fontScale="47500" lnSpcReduction="20000"/>
          </a:bodyPr>
          <a:lstStyle/>
          <a:p>
            <a:r>
              <a:rPr lang="sr-Cyrl-RS" b="1" dirty="0"/>
              <a:t>Сазависна особа</a:t>
            </a:r>
            <a:r>
              <a:rPr lang="sr-Cyrl-RS" dirty="0"/>
              <a:t> је она која дозвољава да поступци других људи имају одлучујући значај у њеном животу и зато покушава да контролише њихове поступке. Таква особа проналази људе које може да жали и спасава, улази са њима у болесне и деструктивне односе постајући на тај начин жртва тих односа. </a:t>
            </a:r>
            <a:r>
              <a:rPr lang="sr-Cyrl-RS" b="1" dirty="0"/>
              <a:t>Она не живи својим животом, већ</a:t>
            </a:r>
            <a:r>
              <a:rPr lang="sr-Cyrl-RS" dirty="0"/>
              <a:t> </a:t>
            </a:r>
            <a:r>
              <a:rPr lang="sr-Cyrl-RS" b="1" dirty="0"/>
              <a:t>опслужује зависност ближњег, помажући му да се зависност још више развија.</a:t>
            </a:r>
            <a:endParaRPr lang="sr-Latn-RS" dirty="0"/>
          </a:p>
          <a:p>
            <a:r>
              <a:rPr lang="sr-Cyrl-RS" dirty="0"/>
              <a:t>   Јасно је да је </a:t>
            </a:r>
            <a:r>
              <a:rPr lang="sr-Cyrl-RS" b="1" dirty="0"/>
              <a:t>зависност болест читаве породице</a:t>
            </a:r>
            <a:r>
              <a:rPr lang="sr-Cyrl-RS" dirty="0"/>
              <a:t>. Породицу бисмо могли да упоредимо са </a:t>
            </a:r>
            <a:r>
              <a:rPr lang="sr-Cyrl-RS" b="1" dirty="0"/>
              <a:t>системом који оптимално функционише само онда када су сви</a:t>
            </a:r>
            <a:r>
              <a:rPr lang="sr-Cyrl-RS" dirty="0"/>
              <a:t> </a:t>
            </a:r>
            <a:r>
              <a:rPr lang="sr-Cyrl-RS" b="1" dirty="0"/>
              <a:t>чланови релативно здрави.</a:t>
            </a:r>
            <a:r>
              <a:rPr lang="sr-Cyrl-RS" dirty="0"/>
              <a:t> У породици у којој постоји зависник (од дроге, алкохола, патолошког коцкања итд.) читав систем је поремећен. Овом приликом ћемо пажњу усмерити не на зависника за кога се зна да је болестан, већ на чланове породице који такође пате од једне подмуклије болести које најчешће нису ни свесни, а која се често теже и лечи – сазависности.</a:t>
            </a:r>
            <a:endParaRPr lang="sr-Latn-RS" dirty="0"/>
          </a:p>
          <a:p>
            <a:r>
              <a:rPr lang="sr-Cyrl-RS" dirty="0"/>
              <a:t>   Сазависници често виде себе као ,,спасиоце“ јер свог ближњег спасавају од полиције, плаћају његове дугове, упорно га шаљу на лечење против његове воље. Они уместо њега решавају гомилу проблема тако да зависник губи осећај за реалност и не осећа на себи последице своје злоупотребе, већ му се чини да проблема и нема. Дешава се чак и да иду толико далеко да када зависник одлучи да мора да се лечи и обрати се за помоћ</a:t>
            </a:r>
            <a:endParaRPr lang="sr-Latn-RS" dirty="0"/>
          </a:p>
          <a:p>
            <a:r>
              <a:rPr lang="sr-Cyrl-RS" dirty="0"/>
              <a:t>стручном лицу ближњи упуте овакав коментар: ,,Јеси ли нормалан?! Бићеш обележен заувек и нико неће хтети да те прими на посао.“ Оваквим и сличним коментарима који су, верујте, прилично чести, ови људи себе сврставају у саучеснике који испољавају нешто што само личи на бригу и љубав али је далеко и од једног и од другог. </a:t>
            </a:r>
            <a:r>
              <a:rPr lang="sr-Cyrl-RS" b="1" dirty="0"/>
              <a:t>Таквим</a:t>
            </a:r>
            <a:r>
              <a:rPr lang="sr-Cyrl-RS" dirty="0"/>
              <a:t> </a:t>
            </a:r>
            <a:r>
              <a:rPr lang="sr-Cyrl-RS" b="1" dirty="0"/>
              <a:t>понашањем код зависника се гуши савест, одговорност, искреност и здрава</a:t>
            </a:r>
            <a:r>
              <a:rPr lang="sr-Cyrl-RS" dirty="0"/>
              <a:t> </a:t>
            </a:r>
            <a:r>
              <a:rPr lang="sr-Cyrl-RS" b="1" dirty="0"/>
              <a:t>комуникација управо због особености породице где је зависност ,,сазревала.“</a:t>
            </a:r>
            <a:endParaRPr lang="sr-Latn-RS" dirty="0"/>
          </a:p>
          <a:p>
            <a:endParaRPr lang="sr-Latn-RS" dirty="0"/>
          </a:p>
        </p:txBody>
      </p:sp>
    </p:spTree>
    <p:extLst>
      <p:ext uri="{BB962C8B-B14F-4D97-AF65-F5344CB8AC3E}">
        <p14:creationId xmlns:p14="http://schemas.microsoft.com/office/powerpoint/2010/main" val="64152729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b="1" dirty="0" err="1">
                <a:solidFill>
                  <a:srgbClr val="FF0000"/>
                </a:solidFill>
              </a:rPr>
              <a:t>Линкови</a:t>
            </a:r>
            <a:r>
              <a:rPr lang="en-GB" b="1" dirty="0">
                <a:solidFill>
                  <a:srgbClr val="FF0000"/>
                </a:solidFill>
              </a:rPr>
              <a:t>:</a:t>
            </a:r>
            <a:r>
              <a:rPr lang="sr-Latn-RS" dirty="0"/>
              <a:t/>
            </a:r>
            <a:br>
              <a:rPr lang="sr-Latn-RS" dirty="0"/>
            </a:br>
            <a:endParaRPr lang="sr-Latn-RS" dirty="0"/>
          </a:p>
        </p:txBody>
      </p:sp>
      <p:sp>
        <p:nvSpPr>
          <p:cNvPr id="3" name="Content Placeholder 2"/>
          <p:cNvSpPr>
            <a:spLocks noGrp="1"/>
          </p:cNvSpPr>
          <p:nvPr>
            <p:ph idx="1"/>
          </p:nvPr>
        </p:nvSpPr>
        <p:spPr/>
        <p:txBody>
          <a:bodyPr>
            <a:normAutofit fontScale="70000" lnSpcReduction="20000"/>
          </a:bodyPr>
          <a:lstStyle/>
          <a:p>
            <a:r>
              <a:rPr lang="sr-Cyrl-RS" b="1" dirty="0" smtClean="0"/>
              <a:t>    </a:t>
            </a:r>
            <a:r>
              <a:rPr lang="en-GB" b="1" dirty="0" smtClean="0"/>
              <a:t>ЗЕМЉА </a:t>
            </a:r>
            <a:r>
              <a:rPr lang="en-GB" b="1" dirty="0"/>
              <a:t>ЖИВИХ</a:t>
            </a:r>
            <a:endParaRPr lang="sr-Latn-RS" dirty="0"/>
          </a:p>
          <a:p>
            <a:r>
              <a:rPr lang="sr-Cyrl-RS" dirty="0"/>
              <a:t>   </a:t>
            </a:r>
            <a:r>
              <a:rPr lang="en-GB" u="sng" dirty="0">
                <a:hlinkClick r:id="rId2"/>
              </a:rPr>
              <a:t>https://zemljazivih.info/</a:t>
            </a:r>
            <a:endParaRPr lang="sr-Latn-RS" dirty="0"/>
          </a:p>
          <a:p>
            <a:r>
              <a:rPr lang="sr-Cyrl-RS" dirty="0"/>
              <a:t>   </a:t>
            </a:r>
            <a:r>
              <a:rPr lang="en-GB" u="sng" dirty="0">
                <a:hlinkClick r:id="rId3"/>
              </a:rPr>
              <a:t>https://www.youtube.com/user/zemljazivih</a:t>
            </a:r>
            <a:endParaRPr lang="sr-Latn-RS" dirty="0"/>
          </a:p>
          <a:p>
            <a:r>
              <a:rPr lang="en-GB" dirty="0"/>
              <a:t> </a:t>
            </a:r>
            <a:endParaRPr lang="sr-Latn-RS" dirty="0"/>
          </a:p>
          <a:p>
            <a:r>
              <a:rPr lang="sr-Cyrl-RS" b="1" dirty="0"/>
              <a:t>   </a:t>
            </a:r>
            <a:r>
              <a:rPr lang="en-GB" b="1" dirty="0"/>
              <a:t>НАРКОМАНИЈА-ПОШАСТ САВРЕМЕНОГ ДОБА</a:t>
            </a:r>
            <a:endParaRPr lang="sr-Latn-RS" dirty="0"/>
          </a:p>
          <a:p>
            <a:r>
              <a:rPr lang="sr-Cyrl-RS" dirty="0"/>
              <a:t>   </a:t>
            </a:r>
            <a:r>
              <a:rPr lang="en-GB" dirty="0" err="1"/>
              <a:t>Разговор</a:t>
            </a:r>
            <a:r>
              <a:rPr lang="en-GB" dirty="0"/>
              <a:t> </a:t>
            </a:r>
            <a:r>
              <a:rPr lang="en-GB" dirty="0" err="1"/>
              <a:t>са</a:t>
            </a:r>
            <a:r>
              <a:rPr lang="en-GB" dirty="0"/>
              <a:t> </a:t>
            </a:r>
            <a:r>
              <a:rPr lang="en-GB" dirty="0" err="1"/>
              <a:t>протонамесником</a:t>
            </a:r>
            <a:r>
              <a:rPr lang="en-GB" dirty="0"/>
              <a:t> </a:t>
            </a:r>
            <a:r>
              <a:rPr lang="en-GB" dirty="0" err="1"/>
              <a:t>Александром</a:t>
            </a:r>
            <a:r>
              <a:rPr lang="en-GB" dirty="0"/>
              <a:t> </a:t>
            </a:r>
            <a:r>
              <a:rPr lang="en-GB" dirty="0" err="1"/>
              <a:t>Јефтићем</a:t>
            </a:r>
            <a:endParaRPr lang="sr-Latn-RS" dirty="0"/>
          </a:p>
          <a:p>
            <a:r>
              <a:rPr lang="sr-Cyrl-RS" dirty="0"/>
              <a:t>   </a:t>
            </a:r>
            <a:r>
              <a:rPr lang="en-GB" dirty="0" err="1"/>
              <a:t>Храм</a:t>
            </a:r>
            <a:r>
              <a:rPr lang="en-GB" dirty="0"/>
              <a:t> </a:t>
            </a:r>
            <a:r>
              <a:rPr lang="en-GB" dirty="0" err="1"/>
              <a:t>Светог</a:t>
            </a:r>
            <a:r>
              <a:rPr lang="en-GB" dirty="0"/>
              <a:t> </a:t>
            </a:r>
            <a:r>
              <a:rPr lang="en-GB" dirty="0" err="1"/>
              <a:t>Саве</a:t>
            </a:r>
            <a:r>
              <a:rPr lang="en-GB" dirty="0"/>
              <a:t>, </a:t>
            </a:r>
            <a:r>
              <a:rPr lang="en-GB" dirty="0" err="1"/>
              <a:t>Краљево</a:t>
            </a:r>
            <a:endParaRPr lang="sr-Latn-RS" dirty="0"/>
          </a:p>
          <a:p>
            <a:r>
              <a:rPr lang="sr-Cyrl-RS" dirty="0"/>
              <a:t>      </a:t>
            </a:r>
            <a:r>
              <a:rPr lang="en-GB" u="sng" dirty="0">
                <a:hlinkClick r:id="rId4"/>
              </a:rPr>
              <a:t>https://youtu.be/9cY84JBFTIM</a:t>
            </a:r>
            <a:endParaRPr lang="sr-Latn-RS" dirty="0"/>
          </a:p>
          <a:p>
            <a:r>
              <a:rPr lang="en-GB" dirty="0"/>
              <a:t> </a:t>
            </a:r>
            <a:endParaRPr lang="sr-Latn-RS" dirty="0"/>
          </a:p>
          <a:p>
            <a:r>
              <a:rPr lang="sr-Cyrl-RS" b="1" dirty="0"/>
              <a:t>   </a:t>
            </a:r>
            <a:r>
              <a:rPr lang="en-GB" b="1" dirty="0"/>
              <a:t>АГАПЕ - НАРКОМАНИЈА</a:t>
            </a:r>
            <a:r>
              <a:rPr lang="en-GB" dirty="0"/>
              <a:t>,</a:t>
            </a:r>
            <a:endParaRPr lang="sr-Latn-RS" dirty="0"/>
          </a:p>
          <a:p>
            <a:r>
              <a:rPr lang="sr-Cyrl-RS" b="1" dirty="0"/>
              <a:t>   </a:t>
            </a:r>
            <a:r>
              <a:rPr lang="en-GB" b="1" dirty="0" err="1"/>
              <a:t>Владета</a:t>
            </a:r>
            <a:r>
              <a:rPr lang="en-GB" b="1" dirty="0"/>
              <a:t> </a:t>
            </a:r>
            <a:r>
              <a:rPr lang="en-GB" b="1" dirty="0" err="1"/>
              <a:t>Јеротић</a:t>
            </a:r>
            <a:r>
              <a:rPr lang="en-GB" b="1" dirty="0"/>
              <a:t>, </a:t>
            </a:r>
            <a:r>
              <a:rPr lang="en-GB" b="1" dirty="0" err="1"/>
              <a:t>Патријарх</a:t>
            </a:r>
            <a:r>
              <a:rPr lang="en-GB" b="1" dirty="0"/>
              <a:t> </a:t>
            </a:r>
            <a:r>
              <a:rPr lang="en-GB" b="1" dirty="0" err="1"/>
              <a:t>Порфирије</a:t>
            </a:r>
            <a:endParaRPr lang="sr-Latn-RS" dirty="0"/>
          </a:p>
          <a:p>
            <a:r>
              <a:rPr lang="sr-Cyrl-RS" dirty="0"/>
              <a:t>      </a:t>
            </a:r>
            <a:r>
              <a:rPr lang="en-GB" u="sng" dirty="0">
                <a:hlinkClick r:id="rId5"/>
              </a:rPr>
              <a:t>https://youtu.be/CDFVFCLpp9U</a:t>
            </a:r>
            <a:endParaRPr lang="sr-Latn-RS" dirty="0"/>
          </a:p>
          <a:p>
            <a:endParaRPr lang="sr-Latn-RS" dirty="0"/>
          </a:p>
        </p:txBody>
      </p:sp>
    </p:spTree>
    <p:extLst>
      <p:ext uri="{BB962C8B-B14F-4D97-AF65-F5344CB8AC3E}">
        <p14:creationId xmlns:p14="http://schemas.microsoft.com/office/powerpoint/2010/main" val="336510718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03648" y="548680"/>
            <a:ext cx="5709320" cy="926976"/>
          </a:xfrm>
        </p:spPr>
        <p:txBody>
          <a:bodyPr>
            <a:normAutofit fontScale="90000"/>
          </a:bodyPr>
          <a:lstStyle/>
          <a:p>
            <a:r>
              <a:rPr lang="sr-Latn-RS" sz="1800" b="1" i="1" dirty="0" smtClean="0"/>
              <a:t/>
            </a:r>
            <a:br>
              <a:rPr lang="sr-Latn-RS" sz="1800" b="1" i="1" dirty="0" smtClean="0"/>
            </a:br>
            <a:r>
              <a:rPr lang="sr-Latn-RS" sz="1800" b="1" i="1" dirty="0" smtClean="0"/>
              <a:t>      </a:t>
            </a:r>
            <a:br>
              <a:rPr lang="sr-Latn-RS" sz="1800" b="1" i="1" dirty="0" smtClean="0"/>
            </a:br>
            <a:r>
              <a:rPr lang="sr-Cyrl-RS" sz="1800" b="1" i="1" dirty="0" smtClean="0"/>
              <a:t>   </a:t>
            </a:r>
            <a:r>
              <a:rPr lang="sr-Latn-RS" sz="1800" b="1" i="1" dirty="0" smtClean="0"/>
              <a:t>  </a:t>
            </a:r>
            <a:r>
              <a:rPr lang="en-GB" sz="1600" b="1" i="1" dirty="0" smtClean="0"/>
              <a:t>„</a:t>
            </a:r>
            <a:r>
              <a:rPr lang="en-GB" sz="1600" b="1" i="1" dirty="0" err="1"/>
              <a:t>Православн</a:t>
            </a:r>
            <a:r>
              <a:rPr lang="sr-Cyrl-RS" sz="1600" b="1" i="1" dirty="0"/>
              <a:t>и</a:t>
            </a:r>
            <a:r>
              <a:rPr lang="en-GB" sz="1600" b="1" i="1" dirty="0"/>
              <a:t> </a:t>
            </a:r>
            <a:r>
              <a:rPr lang="en-GB" sz="1600" b="1" i="1" dirty="0" err="1" smtClean="0"/>
              <a:t>мисионарˮ</a:t>
            </a:r>
            <a:r>
              <a:rPr lang="sr-Latn-RS" sz="1600" b="1" i="1" dirty="0" smtClean="0"/>
              <a:t/>
            </a:r>
            <a:br>
              <a:rPr lang="sr-Latn-RS" sz="1600" b="1" i="1" dirty="0" smtClean="0"/>
            </a:br>
            <a:r>
              <a:rPr lang="sr-Latn-RS" sz="1600" dirty="0"/>
              <a:t/>
            </a:r>
            <a:br>
              <a:rPr lang="sr-Latn-RS" sz="1600" dirty="0"/>
            </a:br>
            <a:r>
              <a:rPr lang="sr-Latn-RS" sz="1600" dirty="0" smtClean="0"/>
              <a:t>  </a:t>
            </a:r>
            <a:r>
              <a:rPr lang="en-GB" sz="1600" b="1" dirty="0" err="1" smtClean="0"/>
              <a:t>Званично</a:t>
            </a:r>
            <a:r>
              <a:rPr lang="en-GB" sz="1600" b="1" dirty="0" smtClean="0"/>
              <a:t> </a:t>
            </a:r>
            <a:r>
              <a:rPr lang="en-GB" sz="1600" b="1" dirty="0" err="1"/>
              <a:t>мисионарско</a:t>
            </a:r>
            <a:r>
              <a:rPr lang="en-GB" sz="1600" b="1" dirty="0"/>
              <a:t> </a:t>
            </a:r>
            <a:r>
              <a:rPr lang="en-GB" sz="1600" b="1" dirty="0" err="1" smtClean="0"/>
              <a:t>гласил</a:t>
            </a:r>
            <a:r>
              <a:rPr lang="sr-Latn-RS" sz="1600" b="1" dirty="0" smtClean="0"/>
              <a:t>o </a:t>
            </a:r>
            <a:r>
              <a:rPr lang="en-GB" sz="1600" b="1" dirty="0" err="1" smtClean="0"/>
              <a:t>Српске</a:t>
            </a:r>
            <a:r>
              <a:rPr lang="en-GB" sz="1600" b="1" dirty="0" smtClean="0"/>
              <a:t> </a:t>
            </a:r>
            <a:r>
              <a:rPr lang="en-GB" sz="1600" b="1" dirty="0" err="1"/>
              <a:t>Православне</a:t>
            </a:r>
            <a:r>
              <a:rPr lang="en-GB" sz="1600" b="1" dirty="0"/>
              <a:t> </a:t>
            </a:r>
            <a:r>
              <a:rPr lang="en-GB" sz="1600" b="1" dirty="0" err="1"/>
              <a:t>Цркве</a:t>
            </a:r>
            <a:r>
              <a:rPr lang="en-GB" sz="1600" b="1" dirty="0"/>
              <a:t> </a:t>
            </a:r>
            <a:r>
              <a:rPr lang="en-GB" sz="1600" b="1" dirty="0" err="1"/>
              <a:t>за</a:t>
            </a:r>
            <a:r>
              <a:rPr lang="en-GB" sz="1600" b="1" dirty="0"/>
              <a:t> </a:t>
            </a:r>
            <a:r>
              <a:rPr lang="en-GB" sz="1600" b="1" dirty="0" err="1" smtClean="0"/>
              <a:t>млад</a:t>
            </a:r>
            <a:r>
              <a:rPr lang="sr-Latn-RS" sz="1600" b="1" dirty="0" smtClean="0"/>
              <a:t>e</a:t>
            </a:r>
            <a:r>
              <a:rPr lang="sr-Cyrl-RS" sz="1600" b="1" dirty="0" smtClean="0"/>
              <a:t/>
            </a:r>
            <a:br>
              <a:rPr lang="sr-Cyrl-RS" sz="1600" b="1" dirty="0" smtClean="0"/>
            </a:br>
            <a:r>
              <a:rPr lang="sr-Cyrl-RS" sz="1600" b="1" dirty="0"/>
              <a:t/>
            </a:r>
            <a:br>
              <a:rPr lang="sr-Cyrl-RS" sz="1600" b="1" dirty="0"/>
            </a:br>
            <a:r>
              <a:rPr lang="sr-Latn-RS" sz="1600" b="1" dirty="0" smtClean="0"/>
              <a:t>  </a:t>
            </a:r>
            <a:r>
              <a:rPr lang="sr-Cyrl-RS" sz="1600" b="1" dirty="0" smtClean="0"/>
              <a:t>           </a:t>
            </a:r>
            <a:r>
              <a:rPr lang="sr-Latn-RS" sz="1600" b="1" dirty="0" smtClean="0"/>
              <a:t> </a:t>
            </a:r>
            <a:r>
              <a:rPr lang="sr-Latn-RS" sz="1600" b="1" dirty="0" smtClean="0">
                <a:solidFill>
                  <a:srgbClr val="FF0000"/>
                </a:solidFill>
              </a:rPr>
              <a:t>misionar.spc.rs</a:t>
            </a:r>
            <a:r>
              <a:rPr lang="sr-Latn-RS" sz="1600" dirty="0"/>
              <a:t/>
            </a:r>
            <a:br>
              <a:rPr lang="sr-Latn-RS" sz="1600" dirty="0"/>
            </a:br>
            <a:r>
              <a:rPr lang="sr-Cyrl-RS" b="1" dirty="0"/>
              <a:t>                  </a:t>
            </a:r>
            <a:endParaRPr lang="sr-Latn-RS" sz="1300" dirty="0"/>
          </a:p>
        </p:txBody>
      </p:sp>
      <p:pic>
        <p:nvPicPr>
          <p:cNvPr id="5" name="Content Placeholder 4" descr="C:\Users\Korisnik\Desktop\tekst_55.jpg"/>
          <p:cNvPicPr>
            <a:picLocks noGrp="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2976598" y="1600200"/>
            <a:ext cx="3190803" cy="4525963"/>
          </a:xfrm>
          <a:prstGeom prst="rect">
            <a:avLst/>
          </a:prstGeom>
          <a:noFill/>
          <a:ln>
            <a:noFill/>
          </a:ln>
        </p:spPr>
      </p:pic>
    </p:spTree>
    <p:extLst>
      <p:ext uri="{BB962C8B-B14F-4D97-AF65-F5344CB8AC3E}">
        <p14:creationId xmlns:p14="http://schemas.microsoft.com/office/powerpoint/2010/main" val="119553341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sr-Latn-RS" dirty="0" smtClean="0"/>
              <a:t>K</a:t>
            </a:r>
            <a:r>
              <a:rPr lang="sr-Cyrl-RS" dirty="0" smtClean="0"/>
              <a:t>Р</a:t>
            </a:r>
            <a:r>
              <a:rPr lang="sr-Latn-RS" dirty="0" smtClean="0"/>
              <a:t>AJ</a:t>
            </a:r>
            <a:r>
              <a:rPr lang="sr-Cyrl-RS" dirty="0" smtClean="0"/>
              <a:t/>
            </a:r>
            <a:br>
              <a:rPr lang="sr-Cyrl-RS" dirty="0" smtClean="0"/>
            </a:br>
            <a:endParaRPr lang="sr-Latn-RS" dirty="0"/>
          </a:p>
        </p:txBody>
      </p:sp>
      <p:pic>
        <p:nvPicPr>
          <p:cNvPr id="4" name="Content Placeholder 3" descr="C:\Users\Korisnik\Desktop\252279865_1361240274293007_7028727404065450036_n.jpg"/>
          <p:cNvPicPr>
            <a:picLocks noGrp="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2843808" y="1268760"/>
            <a:ext cx="3528392" cy="4597971"/>
          </a:xfrm>
          <a:prstGeom prst="rect">
            <a:avLst/>
          </a:prstGeom>
          <a:noFill/>
          <a:ln>
            <a:noFill/>
          </a:ln>
        </p:spPr>
      </p:pic>
    </p:spTree>
    <p:extLst>
      <p:ext uri="{BB962C8B-B14F-4D97-AF65-F5344CB8AC3E}">
        <p14:creationId xmlns:p14="http://schemas.microsoft.com/office/powerpoint/2010/main" val="111012760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sr-Cyrl-RS" sz="2400" dirty="0" smtClean="0">
                <a:solidFill>
                  <a:srgbClr val="FF0000"/>
                </a:solidFill>
                <a:latin typeface="Algerian" panose="04020705040A02060702" pitchFamily="82" charset="0"/>
              </a:rPr>
              <a:t>Новембар - месец борбе против болести зависности</a:t>
            </a:r>
            <a:endParaRPr lang="sr-Latn-RS" sz="2400" dirty="0">
              <a:solidFill>
                <a:srgbClr val="FF0000"/>
              </a:solidFill>
              <a:latin typeface="Algerian" panose="04020705040A02060702" pitchFamily="82" charset="0"/>
            </a:endParaRPr>
          </a:p>
        </p:txBody>
      </p:sp>
      <p:sp>
        <p:nvSpPr>
          <p:cNvPr id="3" name="Content Placeholder 2"/>
          <p:cNvSpPr>
            <a:spLocks noGrp="1"/>
          </p:cNvSpPr>
          <p:nvPr>
            <p:ph idx="1"/>
          </p:nvPr>
        </p:nvSpPr>
        <p:spPr/>
        <p:txBody>
          <a:bodyPr>
            <a:normAutofit/>
          </a:bodyPr>
          <a:lstStyle/>
          <a:p>
            <a:r>
              <a:rPr lang="en-GB" sz="2000" dirty="0" err="1"/>
              <a:t>Месец</a:t>
            </a:r>
            <a:r>
              <a:rPr lang="en-GB" sz="2000" dirty="0"/>
              <a:t> </a:t>
            </a:r>
            <a:r>
              <a:rPr lang="en-GB" sz="2000" dirty="0" err="1"/>
              <a:t>новембар</a:t>
            </a:r>
            <a:r>
              <a:rPr lang="en-GB" sz="2000" dirty="0"/>
              <a:t> </a:t>
            </a:r>
            <a:r>
              <a:rPr lang="en-GB" sz="2000" dirty="0" err="1"/>
              <a:t>је</a:t>
            </a:r>
            <a:r>
              <a:rPr lang="en-GB" sz="2000" dirty="0"/>
              <a:t> </a:t>
            </a:r>
            <a:r>
              <a:rPr lang="en-GB" sz="2000" dirty="0" err="1"/>
              <a:t>према</a:t>
            </a:r>
            <a:r>
              <a:rPr lang="en-GB" sz="2000" dirty="0"/>
              <a:t> </a:t>
            </a:r>
            <a:r>
              <a:rPr lang="en-GB" sz="2000" dirty="0" err="1"/>
              <a:t>Међународном</a:t>
            </a:r>
            <a:r>
              <a:rPr lang="en-GB" sz="2000" dirty="0"/>
              <a:t> и </a:t>
            </a:r>
            <a:r>
              <a:rPr lang="en-GB" sz="2000" dirty="0" err="1"/>
              <a:t>Националном</a:t>
            </a:r>
            <a:r>
              <a:rPr lang="en-GB" sz="2000" dirty="0"/>
              <a:t> </a:t>
            </a:r>
            <a:r>
              <a:rPr lang="en-GB" sz="2000" dirty="0" err="1"/>
              <a:t>календару</a:t>
            </a:r>
            <a:r>
              <a:rPr lang="en-GB" sz="2000" dirty="0"/>
              <a:t> </a:t>
            </a:r>
            <a:r>
              <a:rPr lang="en-GB" sz="2000" dirty="0" err="1"/>
              <a:t>здравља</a:t>
            </a:r>
            <a:r>
              <a:rPr lang="en-GB" sz="2000" dirty="0"/>
              <a:t> </a:t>
            </a:r>
            <a:r>
              <a:rPr lang="en-GB" sz="2000" dirty="0" err="1"/>
              <a:t>посвећен</a:t>
            </a:r>
            <a:r>
              <a:rPr lang="en-GB" sz="2000" dirty="0"/>
              <a:t> </a:t>
            </a:r>
            <a:r>
              <a:rPr lang="en-GB" sz="2000" dirty="0" err="1"/>
              <a:t>борби</a:t>
            </a:r>
            <a:r>
              <a:rPr lang="en-GB" sz="2000" dirty="0"/>
              <a:t> </a:t>
            </a:r>
            <a:r>
              <a:rPr lang="en-GB" sz="2000" dirty="0" err="1"/>
              <a:t>против</a:t>
            </a:r>
            <a:r>
              <a:rPr lang="en-GB" sz="2000" dirty="0"/>
              <a:t> </a:t>
            </a:r>
            <a:r>
              <a:rPr lang="en-GB" sz="2000" dirty="0" err="1"/>
              <a:t>болести</a:t>
            </a:r>
            <a:r>
              <a:rPr lang="en-GB" sz="2000" dirty="0"/>
              <a:t> </a:t>
            </a:r>
            <a:r>
              <a:rPr lang="en-GB" sz="2000" dirty="0" err="1"/>
              <a:t>зависности</a:t>
            </a:r>
            <a:r>
              <a:rPr lang="en-GB" sz="2000" dirty="0"/>
              <a:t>, </a:t>
            </a:r>
            <a:r>
              <a:rPr lang="en-GB" sz="2000" dirty="0" err="1"/>
              <a:t>са</a:t>
            </a:r>
            <a:r>
              <a:rPr lang="en-GB" sz="2000" dirty="0"/>
              <a:t> </a:t>
            </a:r>
            <a:r>
              <a:rPr lang="en-GB" sz="2000" dirty="0" err="1"/>
              <a:t>циљем</a:t>
            </a:r>
            <a:r>
              <a:rPr lang="en-GB" sz="2000" dirty="0"/>
              <a:t> </a:t>
            </a:r>
            <a:r>
              <a:rPr lang="en-GB" sz="2000" dirty="0" err="1"/>
              <a:t>подизања</a:t>
            </a:r>
            <a:r>
              <a:rPr lang="en-GB" sz="2000" dirty="0"/>
              <a:t> </a:t>
            </a:r>
            <a:r>
              <a:rPr lang="en-GB" sz="2000" dirty="0" err="1"/>
              <a:t>свести</a:t>
            </a:r>
            <a:r>
              <a:rPr lang="en-GB" sz="2000" dirty="0"/>
              <a:t> </a:t>
            </a:r>
            <a:r>
              <a:rPr lang="en-GB" sz="2000" dirty="0" err="1"/>
              <a:t>становништва</a:t>
            </a:r>
            <a:r>
              <a:rPr lang="en-GB" sz="2000" dirty="0"/>
              <a:t> о </a:t>
            </a:r>
            <a:r>
              <a:rPr lang="en-GB" sz="2000" dirty="0" err="1"/>
              <a:t>штетним</a:t>
            </a:r>
            <a:r>
              <a:rPr lang="en-GB" sz="2000" dirty="0"/>
              <a:t> </a:t>
            </a:r>
            <a:r>
              <a:rPr lang="en-GB" sz="2000" dirty="0" err="1"/>
              <a:t>ефектима</a:t>
            </a:r>
            <a:r>
              <a:rPr lang="en-GB" sz="2000" dirty="0"/>
              <a:t> </a:t>
            </a:r>
            <a:r>
              <a:rPr lang="en-GB" sz="2000" dirty="0" err="1"/>
              <a:t>дрога</a:t>
            </a:r>
            <a:r>
              <a:rPr lang="en-GB" sz="2000" dirty="0"/>
              <a:t> и </a:t>
            </a:r>
            <a:r>
              <a:rPr lang="en-GB" sz="2000" dirty="0" err="1"/>
              <a:t>мобилисања</a:t>
            </a:r>
            <a:r>
              <a:rPr lang="en-GB" sz="2000" dirty="0"/>
              <a:t> </a:t>
            </a:r>
            <a:r>
              <a:rPr lang="en-GB" sz="2000" dirty="0" err="1"/>
              <a:t>целокупног</a:t>
            </a:r>
            <a:r>
              <a:rPr lang="en-GB" sz="2000" dirty="0"/>
              <a:t> </a:t>
            </a:r>
            <a:r>
              <a:rPr lang="en-GB" sz="2000" dirty="0" err="1"/>
              <a:t>друштва</a:t>
            </a:r>
            <a:r>
              <a:rPr lang="en-GB" sz="2000" dirty="0"/>
              <a:t> </a:t>
            </a:r>
            <a:r>
              <a:rPr lang="en-GB" sz="2000" dirty="0" err="1"/>
              <a:t>за</a:t>
            </a:r>
            <a:r>
              <a:rPr lang="en-GB" sz="2000" dirty="0"/>
              <a:t> </a:t>
            </a:r>
            <a:r>
              <a:rPr lang="en-GB" sz="2000" dirty="0" err="1"/>
              <a:t>укључивање</a:t>
            </a:r>
            <a:r>
              <a:rPr lang="en-GB" sz="2000" dirty="0"/>
              <a:t> у </a:t>
            </a:r>
            <a:r>
              <a:rPr lang="en-GB" sz="2000" dirty="0" err="1"/>
              <a:t>активности</a:t>
            </a:r>
            <a:r>
              <a:rPr lang="en-GB" sz="2000" dirty="0"/>
              <a:t> </a:t>
            </a:r>
            <a:r>
              <a:rPr lang="en-GB" sz="2000" dirty="0" err="1"/>
              <a:t>на</a:t>
            </a:r>
            <a:r>
              <a:rPr lang="en-GB" sz="2000" dirty="0"/>
              <a:t> </a:t>
            </a:r>
            <a:r>
              <a:rPr lang="en-GB" sz="2000" dirty="0" err="1"/>
              <a:t>сузбијању</a:t>
            </a:r>
            <a:r>
              <a:rPr lang="en-GB" sz="2000" dirty="0"/>
              <a:t> </a:t>
            </a:r>
            <a:r>
              <a:rPr lang="en-GB" sz="2000" dirty="0" err="1"/>
              <a:t>њиховог</a:t>
            </a:r>
            <a:r>
              <a:rPr lang="en-GB" sz="2000" dirty="0"/>
              <a:t> </a:t>
            </a:r>
            <a:r>
              <a:rPr lang="en-GB" sz="2000" dirty="0" err="1"/>
              <a:t>коришћења</a:t>
            </a:r>
            <a:endParaRPr lang="sr-Latn-RS" sz="2000" dirty="0"/>
          </a:p>
        </p:txBody>
      </p:sp>
    </p:spTree>
    <p:extLst>
      <p:ext uri="{BB962C8B-B14F-4D97-AF65-F5344CB8AC3E}">
        <p14:creationId xmlns:p14="http://schemas.microsoft.com/office/powerpoint/2010/main" val="33267475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sr-Cyrl-RS" sz="2200" b="1" dirty="0">
                <a:solidFill>
                  <a:srgbClr val="FF0000"/>
                </a:solidFill>
              </a:rPr>
              <a:t>ПРОБЛЕМ НАРКОМАНИЈЕ И ЊЕГОВО РЕШАВАЊЕ</a:t>
            </a:r>
            <a:r>
              <a:rPr lang="sr-Latn-RS" dirty="0"/>
              <a:t/>
            </a:r>
            <a:br>
              <a:rPr lang="sr-Latn-RS" dirty="0"/>
            </a:br>
            <a:endParaRPr lang="sr-Latn-RS" dirty="0"/>
          </a:p>
        </p:txBody>
      </p:sp>
      <p:sp>
        <p:nvSpPr>
          <p:cNvPr id="3" name="Content Placeholder 2"/>
          <p:cNvSpPr>
            <a:spLocks noGrp="1"/>
          </p:cNvSpPr>
          <p:nvPr>
            <p:ph idx="1"/>
          </p:nvPr>
        </p:nvSpPr>
        <p:spPr/>
        <p:txBody>
          <a:bodyPr>
            <a:normAutofit fontScale="47500" lnSpcReduction="20000"/>
          </a:bodyPr>
          <a:lstStyle/>
          <a:p>
            <a:r>
              <a:rPr lang="sr-Cyrl-RS" sz="6200" dirty="0" smtClean="0"/>
              <a:t>    </a:t>
            </a:r>
            <a:r>
              <a:rPr lang="sr-Cyrl-RS" sz="5000" dirty="0" smtClean="0"/>
              <a:t>У </a:t>
            </a:r>
            <a:r>
              <a:rPr lang="en-GB" sz="5000" dirty="0" err="1"/>
              <a:t>двадесети</a:t>
            </a:r>
            <a:r>
              <a:rPr lang="en-GB" sz="5000" dirty="0"/>
              <a:t> </a:t>
            </a:r>
            <a:r>
              <a:rPr lang="en-GB" sz="5000" dirty="0" err="1"/>
              <a:t>век</a:t>
            </a:r>
            <a:r>
              <a:rPr lang="en-GB" sz="5000" dirty="0"/>
              <a:t> </a:t>
            </a:r>
            <a:r>
              <a:rPr lang="en-GB" sz="5000" dirty="0" err="1"/>
              <a:t>су</a:t>
            </a:r>
            <a:r>
              <a:rPr lang="en-GB" sz="5000" dirty="0"/>
              <a:t> </a:t>
            </a:r>
            <a:r>
              <a:rPr lang="en-GB" sz="5000" dirty="0" err="1"/>
              <a:t>многи</a:t>
            </a:r>
            <a:r>
              <a:rPr lang="en-GB" sz="5000" dirty="0"/>
              <a:t> </a:t>
            </a:r>
            <a:r>
              <a:rPr lang="en-GB" sz="5000" dirty="0" err="1"/>
              <a:t>упирали</a:t>
            </a:r>
            <a:r>
              <a:rPr lang="en-GB" sz="5000" dirty="0"/>
              <a:t> </a:t>
            </a:r>
            <a:r>
              <a:rPr lang="en-GB" sz="5000" dirty="0" err="1"/>
              <a:t>поглед</a:t>
            </a:r>
            <a:r>
              <a:rPr lang="en-GB" sz="5000" dirty="0"/>
              <a:t> </a:t>
            </a:r>
            <a:r>
              <a:rPr lang="en-GB" sz="5000" dirty="0" err="1"/>
              <a:t>са</a:t>
            </a:r>
            <a:r>
              <a:rPr lang="en-GB" sz="5000" dirty="0"/>
              <a:t> </a:t>
            </a:r>
            <a:r>
              <a:rPr lang="en-GB" sz="5000" dirty="0" err="1"/>
              <a:t>надом</a:t>
            </a:r>
            <a:r>
              <a:rPr lang="en-GB" sz="5000" dirty="0"/>
              <a:t> и </a:t>
            </a:r>
            <a:r>
              <a:rPr lang="en-GB" sz="5000" dirty="0" err="1"/>
              <a:t>оптимизмом</a:t>
            </a:r>
            <a:r>
              <a:rPr lang="en-GB" sz="5000" dirty="0"/>
              <a:t>, а </a:t>
            </a:r>
            <a:r>
              <a:rPr lang="en-GB" sz="5000" dirty="0" err="1"/>
              <a:t>њега</a:t>
            </a:r>
            <a:r>
              <a:rPr lang="en-GB" sz="5000" dirty="0"/>
              <a:t> </a:t>
            </a:r>
            <a:r>
              <a:rPr lang="en-GB" sz="5000" dirty="0" err="1"/>
              <a:t>су</a:t>
            </a:r>
            <a:r>
              <a:rPr lang="en-GB" sz="5000" dirty="0"/>
              <a:t>, </a:t>
            </a:r>
            <a:r>
              <a:rPr lang="en-GB" sz="5000" dirty="0" err="1"/>
              <a:t>пак</a:t>
            </a:r>
            <a:r>
              <a:rPr lang="en-GB" sz="5000" dirty="0"/>
              <a:t>, </a:t>
            </a:r>
            <a:r>
              <a:rPr lang="en-GB" sz="5000" dirty="0" err="1"/>
              <a:t>обележиле</a:t>
            </a:r>
            <a:r>
              <a:rPr lang="en-GB" sz="5000" dirty="0"/>
              <a:t> </a:t>
            </a:r>
            <a:r>
              <a:rPr lang="en-GB" sz="5000" dirty="0" err="1"/>
              <a:t>неслућене</a:t>
            </a:r>
            <a:r>
              <a:rPr lang="en-GB" sz="5000" dirty="0"/>
              <a:t> </a:t>
            </a:r>
            <a:r>
              <a:rPr lang="en-GB" sz="5000" dirty="0" err="1"/>
              <a:t>страхоте</a:t>
            </a:r>
            <a:r>
              <a:rPr lang="en-GB" sz="5000" dirty="0"/>
              <a:t>: </a:t>
            </a:r>
            <a:r>
              <a:rPr lang="en-GB" sz="5000" dirty="0" err="1"/>
              <a:t>два</a:t>
            </a:r>
            <a:r>
              <a:rPr lang="en-GB" sz="5000" dirty="0"/>
              <a:t> </a:t>
            </a:r>
            <a:r>
              <a:rPr lang="en-GB" sz="5000" dirty="0" err="1"/>
              <a:t>светска</a:t>
            </a:r>
            <a:r>
              <a:rPr lang="en-GB" sz="5000" dirty="0"/>
              <a:t> </a:t>
            </a:r>
            <a:r>
              <a:rPr lang="en-GB" sz="5000" dirty="0" err="1"/>
              <a:t>рата</a:t>
            </a:r>
            <a:r>
              <a:rPr lang="en-GB" sz="5000" dirty="0"/>
              <a:t>, </a:t>
            </a:r>
            <a:r>
              <a:rPr lang="en-GB" sz="5000" dirty="0" err="1"/>
              <a:t>концентрациони</a:t>
            </a:r>
            <a:r>
              <a:rPr lang="en-GB" sz="5000" dirty="0"/>
              <a:t> </a:t>
            </a:r>
            <a:r>
              <a:rPr lang="en-GB" sz="5000" dirty="0" err="1"/>
              <a:t>логори</a:t>
            </a:r>
            <a:r>
              <a:rPr lang="en-GB" sz="5000" dirty="0"/>
              <a:t>, </a:t>
            </a:r>
            <a:r>
              <a:rPr lang="en-GB" sz="5000" dirty="0" err="1"/>
              <a:t>атомске</a:t>
            </a:r>
            <a:r>
              <a:rPr lang="en-GB" sz="5000" dirty="0"/>
              <a:t> </a:t>
            </a:r>
            <a:r>
              <a:rPr lang="en-GB" sz="5000" dirty="0" err="1"/>
              <a:t>бомбе</a:t>
            </a:r>
            <a:r>
              <a:rPr lang="en-GB" sz="5000" dirty="0"/>
              <a:t>, </a:t>
            </a:r>
            <a:r>
              <a:rPr lang="en-GB" sz="5000" dirty="0" err="1"/>
              <a:t>еколошка</a:t>
            </a:r>
            <a:r>
              <a:rPr lang="en-GB" sz="5000" dirty="0"/>
              <a:t> </a:t>
            </a:r>
            <a:r>
              <a:rPr lang="en-GB" sz="5000" dirty="0" err="1"/>
              <a:t>криза</a:t>
            </a:r>
            <a:r>
              <a:rPr lang="en-GB" sz="5000" dirty="0"/>
              <a:t>… </a:t>
            </a:r>
            <a:r>
              <a:rPr lang="en-GB" sz="5000" dirty="0" err="1"/>
              <a:t>Слично</a:t>
            </a:r>
            <a:r>
              <a:rPr lang="en-GB" sz="5000" dirty="0"/>
              <a:t> </a:t>
            </a:r>
            <a:r>
              <a:rPr lang="en-GB" sz="5000" dirty="0" err="1"/>
              <a:t>се</a:t>
            </a:r>
            <a:r>
              <a:rPr lang="en-GB" sz="5000" dirty="0"/>
              <a:t> </a:t>
            </a:r>
            <a:r>
              <a:rPr lang="en-GB" sz="5000" dirty="0" err="1"/>
              <a:t>десило</a:t>
            </a:r>
            <a:r>
              <a:rPr lang="en-GB" sz="5000" dirty="0"/>
              <a:t> и </a:t>
            </a:r>
            <a:r>
              <a:rPr lang="en-GB" sz="5000" dirty="0" err="1"/>
              <a:t>на</a:t>
            </a:r>
            <a:r>
              <a:rPr lang="en-GB" sz="5000" dirty="0"/>
              <a:t> </a:t>
            </a:r>
            <a:r>
              <a:rPr lang="en-GB" sz="5000" dirty="0" err="1"/>
              <a:t>унутрашњем</a:t>
            </a:r>
            <a:r>
              <a:rPr lang="en-GB" sz="5000" dirty="0"/>
              <a:t> </a:t>
            </a:r>
            <a:r>
              <a:rPr lang="en-GB" sz="5000" dirty="0" err="1"/>
              <a:t>плану</a:t>
            </a:r>
            <a:r>
              <a:rPr lang="en-GB" sz="5000" dirty="0"/>
              <a:t> </a:t>
            </a:r>
            <a:r>
              <a:rPr lang="en-GB" sz="5000" dirty="0" err="1"/>
              <a:t>човекове</a:t>
            </a:r>
            <a:r>
              <a:rPr lang="en-GB" sz="5000" dirty="0"/>
              <a:t> </a:t>
            </a:r>
            <a:r>
              <a:rPr lang="en-GB" sz="5000" dirty="0" err="1"/>
              <a:t>личности</a:t>
            </a:r>
            <a:r>
              <a:rPr lang="en-GB" sz="5000" dirty="0"/>
              <a:t>: </a:t>
            </a:r>
            <a:r>
              <a:rPr lang="en-GB" sz="5000" dirty="0" err="1"/>
              <a:t>морална</a:t>
            </a:r>
            <a:r>
              <a:rPr lang="en-GB" sz="5000" dirty="0"/>
              <a:t> </a:t>
            </a:r>
            <a:r>
              <a:rPr lang="en-GB" sz="5000" dirty="0" err="1"/>
              <a:t>ерозија</a:t>
            </a:r>
            <a:r>
              <a:rPr lang="en-GB" sz="5000" dirty="0"/>
              <a:t>, </a:t>
            </a:r>
            <a:r>
              <a:rPr lang="en-GB" sz="5000" dirty="0" err="1"/>
              <a:t>криза</a:t>
            </a:r>
            <a:r>
              <a:rPr lang="en-GB" sz="5000" dirty="0"/>
              <a:t> </a:t>
            </a:r>
            <a:r>
              <a:rPr lang="en-GB" sz="5000" dirty="0" err="1"/>
              <a:t>идентитета</a:t>
            </a:r>
            <a:r>
              <a:rPr lang="en-GB" sz="5000" dirty="0"/>
              <a:t>, </a:t>
            </a:r>
            <a:r>
              <a:rPr lang="en-GB" sz="5000" dirty="0" err="1"/>
              <a:t>дубоке</a:t>
            </a:r>
            <a:r>
              <a:rPr lang="en-GB" sz="5000" dirty="0"/>
              <a:t> </a:t>
            </a:r>
            <a:r>
              <a:rPr lang="en-GB" sz="5000" dirty="0" err="1"/>
              <a:t>депресије</a:t>
            </a:r>
            <a:r>
              <a:rPr lang="en-GB" sz="5000" dirty="0"/>
              <a:t>... </a:t>
            </a:r>
            <a:r>
              <a:rPr lang="en-GB" sz="5000" dirty="0" err="1"/>
              <a:t>само</a:t>
            </a:r>
            <a:r>
              <a:rPr lang="en-GB" sz="5000" dirty="0"/>
              <a:t> </a:t>
            </a:r>
            <a:r>
              <a:rPr lang="en-GB" sz="5000" dirty="0" err="1"/>
              <a:t>су</a:t>
            </a:r>
            <a:r>
              <a:rPr lang="en-GB" sz="5000" dirty="0"/>
              <a:t> </a:t>
            </a:r>
            <a:r>
              <a:rPr lang="en-GB" sz="5000" dirty="0" err="1"/>
              <a:t>неки</a:t>
            </a:r>
            <a:r>
              <a:rPr lang="en-GB" sz="5000" dirty="0"/>
              <a:t> </a:t>
            </a:r>
            <a:r>
              <a:rPr lang="en-GB" sz="5000" dirty="0" err="1"/>
              <a:t>од</a:t>
            </a:r>
            <a:r>
              <a:rPr lang="en-GB" sz="5000" dirty="0"/>
              <a:t> </a:t>
            </a:r>
            <a:r>
              <a:rPr lang="en-GB" sz="5000" dirty="0" err="1"/>
              <a:t>проблема</a:t>
            </a:r>
            <a:r>
              <a:rPr lang="en-GB" sz="5000" dirty="0"/>
              <a:t> </a:t>
            </a:r>
            <a:r>
              <a:rPr lang="en-GB" sz="5000" dirty="0" err="1"/>
              <a:t>који</a:t>
            </a:r>
            <a:r>
              <a:rPr lang="en-GB" sz="5000" dirty="0"/>
              <a:t> </a:t>
            </a:r>
            <a:r>
              <a:rPr lang="en-GB" sz="5000" dirty="0" err="1"/>
              <a:t>су</a:t>
            </a:r>
            <a:r>
              <a:rPr lang="en-GB" sz="5000" dirty="0"/>
              <a:t> </a:t>
            </a:r>
            <a:r>
              <a:rPr lang="en-GB" sz="5000" dirty="0" err="1"/>
              <a:t>одједном</a:t>
            </a:r>
            <a:r>
              <a:rPr lang="en-GB" sz="5000" dirty="0"/>
              <a:t> </a:t>
            </a:r>
            <a:r>
              <a:rPr lang="en-GB" sz="5000" dirty="0" err="1"/>
              <a:t>изронили</a:t>
            </a:r>
            <a:r>
              <a:rPr lang="en-GB" sz="5000" dirty="0"/>
              <a:t> </a:t>
            </a:r>
            <a:r>
              <a:rPr lang="en-GB" sz="5000" dirty="0" err="1"/>
              <a:t>на</a:t>
            </a:r>
            <a:r>
              <a:rPr lang="en-GB" sz="5000" dirty="0"/>
              <a:t> </a:t>
            </a:r>
            <a:r>
              <a:rPr lang="en-GB" sz="5000" dirty="0" err="1"/>
              <a:t>површину</a:t>
            </a:r>
            <a:r>
              <a:rPr lang="en-GB" sz="5000" dirty="0"/>
              <a:t>. </a:t>
            </a:r>
            <a:r>
              <a:rPr lang="en-GB" sz="5000" dirty="0" err="1"/>
              <a:t>Међу</a:t>
            </a:r>
            <a:r>
              <a:rPr lang="en-GB" sz="5000" dirty="0"/>
              <a:t> </a:t>
            </a:r>
            <a:r>
              <a:rPr lang="en-GB" sz="5000" dirty="0" err="1"/>
              <a:t>глобалним</a:t>
            </a:r>
            <a:r>
              <a:rPr lang="en-GB" sz="5000" dirty="0"/>
              <a:t> </a:t>
            </a:r>
            <a:r>
              <a:rPr lang="en-GB" sz="5000" dirty="0" err="1"/>
              <a:t>проблемима</a:t>
            </a:r>
            <a:r>
              <a:rPr lang="en-GB" sz="5000" dirty="0"/>
              <a:t> </a:t>
            </a:r>
            <a:r>
              <a:rPr lang="en-GB" sz="5000" dirty="0" err="1"/>
              <a:t>које</a:t>
            </a:r>
            <a:r>
              <a:rPr lang="en-GB" sz="5000" dirty="0"/>
              <a:t> </a:t>
            </a:r>
            <a:r>
              <a:rPr lang="en-GB" sz="5000" dirty="0" err="1"/>
              <a:t>је</a:t>
            </a:r>
            <a:r>
              <a:rPr lang="en-GB" sz="5000" dirty="0"/>
              <a:t> „</a:t>
            </a:r>
            <a:r>
              <a:rPr lang="en-GB" sz="5000" dirty="0" err="1"/>
              <a:t>век</a:t>
            </a:r>
            <a:r>
              <a:rPr lang="en-GB" sz="5000" dirty="0"/>
              <a:t> </a:t>
            </a:r>
            <a:r>
              <a:rPr lang="en-GB" sz="5000" dirty="0" err="1"/>
              <a:t>напретка</a:t>
            </a:r>
            <a:r>
              <a:rPr lang="en-GB" sz="5000" dirty="0"/>
              <a:t>“ </a:t>
            </a:r>
            <a:r>
              <a:rPr lang="en-GB" sz="5000" dirty="0" err="1"/>
              <a:t>донео</a:t>
            </a:r>
            <a:r>
              <a:rPr lang="en-GB" sz="5000" dirty="0"/>
              <a:t> </a:t>
            </a:r>
            <a:r>
              <a:rPr lang="en-GB" sz="5000" dirty="0" err="1"/>
              <a:t>је</a:t>
            </a:r>
            <a:r>
              <a:rPr lang="en-GB" sz="5000" dirty="0"/>
              <a:t> и </a:t>
            </a:r>
            <a:r>
              <a:rPr lang="en-GB" sz="5000" dirty="0" err="1"/>
              <a:t>проблем</a:t>
            </a:r>
            <a:r>
              <a:rPr lang="en-GB" sz="5000" dirty="0"/>
              <a:t> </a:t>
            </a:r>
            <a:r>
              <a:rPr lang="en-GB" sz="5000" dirty="0" err="1"/>
              <a:t>наркоманије</a:t>
            </a:r>
            <a:r>
              <a:rPr lang="en-GB" sz="5000" dirty="0"/>
              <a:t> </a:t>
            </a:r>
            <a:r>
              <a:rPr lang="en-GB" sz="5000" dirty="0" err="1"/>
              <a:t>којим</a:t>
            </a:r>
            <a:r>
              <a:rPr lang="en-GB" sz="5000" dirty="0"/>
              <a:t> </a:t>
            </a:r>
            <a:r>
              <a:rPr lang="en-GB" sz="5000" dirty="0" err="1"/>
              <a:t>су</a:t>
            </a:r>
            <a:r>
              <a:rPr lang="en-GB" sz="5000" dirty="0"/>
              <a:t> </a:t>
            </a:r>
            <a:r>
              <a:rPr lang="en-GB" sz="5000" dirty="0" err="1"/>
              <a:t>погођене</a:t>
            </a:r>
            <a:r>
              <a:rPr lang="en-GB" sz="5000" dirty="0"/>
              <a:t> </a:t>
            </a:r>
            <a:r>
              <a:rPr lang="en-GB" sz="5000" dirty="0" err="1"/>
              <a:t>све</a:t>
            </a:r>
            <a:r>
              <a:rPr lang="en-GB" sz="5000" dirty="0"/>
              <a:t> </a:t>
            </a:r>
            <a:r>
              <a:rPr lang="en-GB" sz="5000" dirty="0" err="1"/>
              <a:t>друштвене</a:t>
            </a:r>
            <a:r>
              <a:rPr lang="en-GB" sz="5000" dirty="0"/>
              <a:t> </a:t>
            </a:r>
            <a:r>
              <a:rPr lang="en-GB" sz="5000" dirty="0" err="1"/>
              <a:t>категорије</a:t>
            </a:r>
            <a:r>
              <a:rPr lang="en-GB" sz="5000" dirty="0"/>
              <a:t>: и </a:t>
            </a:r>
            <a:r>
              <a:rPr lang="en-GB" sz="5000" dirty="0" err="1"/>
              <a:t>богати</a:t>
            </a:r>
            <a:r>
              <a:rPr lang="en-GB" sz="5000" dirty="0"/>
              <a:t> и </a:t>
            </a:r>
            <a:r>
              <a:rPr lang="en-GB" sz="5000" dirty="0" err="1"/>
              <a:t>сиромашни</a:t>
            </a:r>
            <a:r>
              <a:rPr lang="en-GB" sz="5000" dirty="0"/>
              <a:t>, и </a:t>
            </a:r>
            <a:r>
              <a:rPr lang="en-GB" sz="5000" dirty="0" err="1"/>
              <a:t>познати</a:t>
            </a:r>
            <a:r>
              <a:rPr lang="en-GB" sz="5000" dirty="0"/>
              <a:t> и </a:t>
            </a:r>
            <a:r>
              <a:rPr lang="en-GB" sz="5000" dirty="0" err="1"/>
              <a:t>непознати</a:t>
            </a:r>
            <a:r>
              <a:rPr lang="en-GB" sz="5000" dirty="0"/>
              <a:t>, и </a:t>
            </a:r>
            <a:r>
              <a:rPr lang="en-GB" sz="5000" dirty="0" err="1"/>
              <a:t>мушкарци</a:t>
            </a:r>
            <a:r>
              <a:rPr lang="en-GB" sz="5000" dirty="0"/>
              <a:t> и </a:t>
            </a:r>
            <a:r>
              <a:rPr lang="en-GB" sz="5000" dirty="0" err="1"/>
              <a:t>жене</a:t>
            </a:r>
            <a:r>
              <a:rPr lang="en-GB" sz="5000" dirty="0"/>
              <a:t>.</a:t>
            </a:r>
            <a:r>
              <a:rPr lang="en-GB" sz="6200" dirty="0"/>
              <a:t> </a:t>
            </a:r>
            <a:endParaRPr lang="sr-Latn-RS" sz="6200" dirty="0"/>
          </a:p>
          <a:p>
            <a:pPr marL="0" indent="0">
              <a:buNone/>
            </a:pPr>
            <a:r>
              <a:rPr lang="en-GB" sz="6200" dirty="0" smtClean="0"/>
              <a:t> </a:t>
            </a:r>
            <a:endParaRPr lang="sr-Latn-RS" sz="6200" dirty="0"/>
          </a:p>
          <a:p>
            <a:endParaRPr lang="sr-Latn-RS" dirty="0"/>
          </a:p>
        </p:txBody>
      </p:sp>
    </p:spTree>
    <p:extLst>
      <p:ext uri="{BB962C8B-B14F-4D97-AF65-F5344CB8AC3E}">
        <p14:creationId xmlns:p14="http://schemas.microsoft.com/office/powerpoint/2010/main" val="19064346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sr-Cyrl-RS" sz="1600" b="1" dirty="0">
                <a:solidFill>
                  <a:srgbClr val="FF0000"/>
                </a:solidFill>
              </a:rPr>
              <a:t>ПРОБЛЕМ НАРКОМАНИЈЕ И ЊЕГОВО РЕШАВАЊЕ</a:t>
            </a:r>
            <a:endParaRPr lang="sr-Latn-RS" sz="1600" dirty="0"/>
          </a:p>
        </p:txBody>
      </p:sp>
      <p:sp>
        <p:nvSpPr>
          <p:cNvPr id="3" name="Content Placeholder 2"/>
          <p:cNvSpPr>
            <a:spLocks noGrp="1"/>
          </p:cNvSpPr>
          <p:nvPr>
            <p:ph idx="1"/>
          </p:nvPr>
        </p:nvSpPr>
        <p:spPr/>
        <p:txBody>
          <a:bodyPr>
            <a:noAutofit/>
          </a:bodyPr>
          <a:lstStyle/>
          <a:p>
            <a:r>
              <a:rPr lang="en-GB" sz="1600" dirty="0" err="1" smtClean="0"/>
              <a:t>Постоје</a:t>
            </a:r>
            <a:r>
              <a:rPr lang="en-GB" sz="1600" dirty="0" smtClean="0"/>
              <a:t> </a:t>
            </a:r>
            <a:r>
              <a:rPr lang="en-GB" sz="1600" dirty="0" err="1" smtClean="0"/>
              <a:t>различити</a:t>
            </a:r>
            <a:r>
              <a:rPr lang="en-GB" sz="1600" dirty="0" smtClean="0"/>
              <a:t> </a:t>
            </a:r>
            <a:r>
              <a:rPr lang="en-GB" sz="1600" dirty="0" err="1" smtClean="0"/>
              <a:t>методолошки</a:t>
            </a:r>
            <a:r>
              <a:rPr lang="en-GB" sz="1600" dirty="0" smtClean="0"/>
              <a:t> </a:t>
            </a:r>
            <a:r>
              <a:rPr lang="en-GB" sz="1600" dirty="0" err="1" smtClean="0"/>
              <a:t>приступи</a:t>
            </a:r>
            <a:r>
              <a:rPr lang="en-GB" sz="1600" dirty="0" smtClean="0"/>
              <a:t> у </a:t>
            </a:r>
            <a:r>
              <a:rPr lang="en-GB" sz="1600" dirty="0" err="1" smtClean="0"/>
              <a:t>тражењу</a:t>
            </a:r>
            <a:r>
              <a:rPr lang="en-GB" sz="1600" dirty="0" smtClean="0"/>
              <a:t> </a:t>
            </a:r>
            <a:r>
              <a:rPr lang="en-GB" sz="1600" dirty="0" err="1" smtClean="0"/>
              <a:t>корена</a:t>
            </a:r>
            <a:r>
              <a:rPr lang="en-GB" sz="1600" dirty="0" smtClean="0"/>
              <a:t> </a:t>
            </a:r>
            <a:r>
              <a:rPr lang="en-GB" sz="1600" dirty="0" err="1" smtClean="0"/>
              <a:t>овог</a:t>
            </a:r>
            <a:r>
              <a:rPr lang="en-GB" sz="1600" dirty="0" smtClean="0"/>
              <a:t> </a:t>
            </a:r>
            <a:r>
              <a:rPr lang="en-GB" sz="1600" dirty="0" err="1" smtClean="0"/>
              <a:t>проблема</a:t>
            </a:r>
            <a:r>
              <a:rPr lang="en-GB" sz="1600" dirty="0" smtClean="0"/>
              <a:t> и </a:t>
            </a:r>
            <a:r>
              <a:rPr lang="en-GB" sz="1600" dirty="0" err="1" smtClean="0"/>
              <a:t>његовом</a:t>
            </a:r>
            <a:r>
              <a:rPr lang="en-GB" sz="1600" dirty="0" smtClean="0"/>
              <a:t> </a:t>
            </a:r>
            <a:r>
              <a:rPr lang="en-GB" sz="1600" dirty="0" err="1" smtClean="0"/>
              <a:t>решавању</a:t>
            </a:r>
            <a:r>
              <a:rPr lang="en-GB" sz="1600" dirty="0" smtClean="0"/>
              <a:t>. </a:t>
            </a:r>
            <a:r>
              <a:rPr lang="en-GB" sz="1600" dirty="0" err="1" smtClean="0"/>
              <a:t>Међу</a:t>
            </a:r>
            <a:r>
              <a:rPr lang="en-GB" sz="1600" dirty="0" smtClean="0"/>
              <a:t> </a:t>
            </a:r>
            <a:r>
              <a:rPr lang="en-GB" sz="1600" dirty="0" err="1" smtClean="0"/>
              <a:t>њима</a:t>
            </a:r>
            <a:r>
              <a:rPr lang="en-GB" sz="1600" dirty="0" smtClean="0"/>
              <a:t> </a:t>
            </a:r>
            <a:r>
              <a:rPr lang="en-GB" sz="1600" dirty="0" err="1" smtClean="0"/>
              <a:t>посебно</a:t>
            </a:r>
            <a:r>
              <a:rPr lang="en-GB" sz="1600" dirty="0" smtClean="0"/>
              <a:t> </a:t>
            </a:r>
            <a:r>
              <a:rPr lang="en-GB" sz="1600" dirty="0" err="1" smtClean="0"/>
              <a:t>место</a:t>
            </a:r>
            <a:r>
              <a:rPr lang="en-GB" sz="1600" dirty="0" smtClean="0"/>
              <a:t> </a:t>
            </a:r>
            <a:r>
              <a:rPr lang="en-GB" sz="1600" dirty="0" err="1" smtClean="0"/>
              <a:t>заузима</a:t>
            </a:r>
            <a:r>
              <a:rPr lang="en-GB" sz="1600" dirty="0" smtClean="0"/>
              <a:t> </a:t>
            </a:r>
            <a:r>
              <a:rPr lang="en-GB" sz="1600" dirty="0" err="1" smtClean="0"/>
              <a:t>приступ</a:t>
            </a:r>
            <a:r>
              <a:rPr lang="en-GB" sz="1600" dirty="0" smtClean="0"/>
              <a:t> </a:t>
            </a:r>
            <a:r>
              <a:rPr lang="en-GB" sz="1600" dirty="0" err="1" smtClean="0"/>
              <a:t>православне</a:t>
            </a:r>
            <a:r>
              <a:rPr lang="en-GB" sz="1600" dirty="0" smtClean="0"/>
              <a:t> </a:t>
            </a:r>
            <a:r>
              <a:rPr lang="en-GB" sz="1600" dirty="0" err="1" smtClean="0"/>
              <a:t>антропологије</a:t>
            </a:r>
            <a:r>
              <a:rPr lang="en-GB" sz="1600" dirty="0" smtClean="0"/>
              <a:t> </a:t>
            </a:r>
            <a:r>
              <a:rPr lang="en-GB" sz="1600" dirty="0" err="1" smtClean="0"/>
              <a:t>која</a:t>
            </a:r>
            <a:r>
              <a:rPr lang="en-GB" sz="1600" dirty="0" smtClean="0"/>
              <a:t> </a:t>
            </a:r>
            <a:r>
              <a:rPr lang="en-GB" sz="1600" dirty="0" err="1" smtClean="0"/>
              <a:t>проблем</a:t>
            </a:r>
            <a:r>
              <a:rPr lang="en-GB" sz="1600" dirty="0" smtClean="0"/>
              <a:t> </a:t>
            </a:r>
            <a:r>
              <a:rPr lang="en-GB" sz="1600" dirty="0" err="1" smtClean="0"/>
              <a:t>открива</a:t>
            </a:r>
            <a:r>
              <a:rPr lang="en-GB" sz="1600" dirty="0" smtClean="0"/>
              <a:t> </a:t>
            </a:r>
            <a:r>
              <a:rPr lang="en-GB" sz="1600" b="1" i="1" dirty="0" smtClean="0"/>
              <a:t>у </a:t>
            </a:r>
            <a:r>
              <a:rPr lang="en-GB" sz="1600" b="1" i="1" dirty="0" err="1" smtClean="0"/>
              <a:t>недостатку</a:t>
            </a:r>
            <a:r>
              <a:rPr lang="en-GB" sz="1600" b="1" i="1" dirty="0" smtClean="0"/>
              <a:t> </a:t>
            </a:r>
            <a:r>
              <a:rPr lang="en-GB" sz="1600" b="1" i="1" dirty="0" err="1" smtClean="0"/>
              <a:t>смисла</a:t>
            </a:r>
            <a:r>
              <a:rPr lang="en-GB" sz="1600" b="1" i="1" dirty="0" smtClean="0"/>
              <a:t> </a:t>
            </a:r>
            <a:r>
              <a:rPr lang="en-GB" sz="1600" b="1" i="1" dirty="0" err="1" smtClean="0"/>
              <a:t>живота</a:t>
            </a:r>
            <a:r>
              <a:rPr lang="en-GB" sz="1600" b="1" i="1" dirty="0" smtClean="0"/>
              <a:t> </a:t>
            </a:r>
            <a:r>
              <a:rPr lang="en-GB" sz="1600" b="1" i="1" dirty="0" err="1" smtClean="0"/>
              <a:t>савременог</a:t>
            </a:r>
            <a:r>
              <a:rPr lang="en-GB" sz="1600" b="1" i="1" dirty="0" smtClean="0"/>
              <a:t> </a:t>
            </a:r>
            <a:r>
              <a:rPr lang="en-GB" sz="1600" b="1" i="1" dirty="0" err="1" smtClean="0"/>
              <a:t>човека</a:t>
            </a:r>
            <a:r>
              <a:rPr lang="en-GB" sz="1600" dirty="0" smtClean="0"/>
              <a:t>, </a:t>
            </a:r>
            <a:r>
              <a:rPr lang="en-GB" sz="1600" dirty="0" err="1" smtClean="0"/>
              <a:t>било</a:t>
            </a:r>
            <a:r>
              <a:rPr lang="en-GB" sz="1600" dirty="0" smtClean="0"/>
              <a:t> </a:t>
            </a:r>
            <a:r>
              <a:rPr lang="en-GB" sz="1600" dirty="0" err="1" smtClean="0"/>
              <a:t>да</a:t>
            </a:r>
            <a:r>
              <a:rPr lang="en-GB" sz="1600" dirty="0" smtClean="0"/>
              <a:t> </a:t>
            </a:r>
            <a:r>
              <a:rPr lang="en-GB" sz="1600" dirty="0" err="1" smtClean="0"/>
              <a:t>он</a:t>
            </a:r>
            <a:r>
              <a:rPr lang="en-GB" sz="1600" dirty="0" smtClean="0"/>
              <a:t> </a:t>
            </a:r>
            <a:r>
              <a:rPr lang="en-GB" sz="1600" dirty="0" err="1" smtClean="0"/>
              <a:t>изобилује</a:t>
            </a:r>
            <a:r>
              <a:rPr lang="en-GB" sz="1600" dirty="0" smtClean="0"/>
              <a:t> </a:t>
            </a:r>
            <a:r>
              <a:rPr lang="en-GB" sz="1600" dirty="0" err="1" smtClean="0"/>
              <a:t>материјалним</a:t>
            </a:r>
            <a:r>
              <a:rPr lang="en-GB" sz="1600" dirty="0" smtClean="0"/>
              <a:t> </a:t>
            </a:r>
            <a:r>
              <a:rPr lang="en-GB" sz="1600" dirty="0" err="1" smtClean="0"/>
              <a:t>добрима</a:t>
            </a:r>
            <a:r>
              <a:rPr lang="en-GB" sz="1600" dirty="0" smtClean="0"/>
              <a:t> </a:t>
            </a:r>
            <a:r>
              <a:rPr lang="en-GB" sz="1600" dirty="0" err="1" smtClean="0"/>
              <a:t>или</a:t>
            </a:r>
            <a:r>
              <a:rPr lang="en-GB" sz="1600" dirty="0" smtClean="0"/>
              <a:t> </a:t>
            </a:r>
            <a:r>
              <a:rPr lang="en-GB" sz="1600" dirty="0" err="1" smtClean="0"/>
              <a:t>да</a:t>
            </a:r>
            <a:r>
              <a:rPr lang="en-GB" sz="1600" dirty="0" smtClean="0"/>
              <a:t> </a:t>
            </a:r>
            <a:r>
              <a:rPr lang="en-GB" sz="1600" dirty="0" err="1" smtClean="0"/>
              <a:t>је</a:t>
            </a:r>
            <a:r>
              <a:rPr lang="en-GB" sz="1600" dirty="0" smtClean="0"/>
              <a:t> </a:t>
            </a:r>
            <a:r>
              <a:rPr lang="en-GB" sz="1600" dirty="0" err="1" smtClean="0"/>
              <a:t>под</a:t>
            </a:r>
            <a:r>
              <a:rPr lang="en-GB" sz="1600" dirty="0" smtClean="0"/>
              <a:t> </a:t>
            </a:r>
            <a:r>
              <a:rPr lang="en-GB" sz="1600" dirty="0" err="1" smtClean="0"/>
              <a:t>притиском</a:t>
            </a:r>
            <a:r>
              <a:rPr lang="en-GB" sz="1600" dirty="0" smtClean="0"/>
              <a:t> </a:t>
            </a:r>
            <a:r>
              <a:rPr lang="en-GB" sz="1600" dirty="0" err="1" smtClean="0"/>
              <a:t>великих</a:t>
            </a:r>
            <a:r>
              <a:rPr lang="en-GB" sz="1600" dirty="0" smtClean="0"/>
              <a:t> </a:t>
            </a:r>
            <a:r>
              <a:rPr lang="en-GB" sz="1600" dirty="0" err="1" smtClean="0"/>
              <a:t>искушења</a:t>
            </a:r>
            <a:r>
              <a:rPr lang="en-GB" sz="1600" dirty="0" smtClean="0"/>
              <a:t>. </a:t>
            </a:r>
            <a:r>
              <a:rPr lang="en-GB" sz="1600" dirty="0" err="1" smtClean="0"/>
              <a:t>Проблем</a:t>
            </a:r>
            <a:r>
              <a:rPr lang="en-GB" sz="1600" dirty="0" smtClean="0"/>
              <a:t> </a:t>
            </a:r>
            <a:r>
              <a:rPr lang="en-GB" sz="1600" dirty="0" err="1" smtClean="0"/>
              <a:t>смисла</a:t>
            </a:r>
            <a:r>
              <a:rPr lang="en-GB" sz="1600" dirty="0" smtClean="0"/>
              <a:t> </a:t>
            </a:r>
            <a:r>
              <a:rPr lang="en-GB" sz="1600" dirty="0" err="1" smtClean="0"/>
              <a:t>који</a:t>
            </a:r>
            <a:r>
              <a:rPr lang="en-GB" sz="1600" dirty="0" smtClean="0"/>
              <a:t> </a:t>
            </a:r>
            <a:r>
              <a:rPr lang="en-GB" sz="1600" dirty="0" err="1" smtClean="0"/>
              <a:t>тада</a:t>
            </a:r>
            <a:r>
              <a:rPr lang="en-GB" sz="1600" dirty="0" smtClean="0"/>
              <a:t> </a:t>
            </a:r>
            <a:r>
              <a:rPr lang="en-GB" sz="1600" dirty="0" err="1" smtClean="0"/>
              <a:t>искрсава</a:t>
            </a:r>
            <a:r>
              <a:rPr lang="en-GB" sz="1600" dirty="0" smtClean="0"/>
              <a:t> </a:t>
            </a:r>
            <a:r>
              <a:rPr lang="en-GB" sz="1600" dirty="0" err="1" smtClean="0"/>
              <a:t>је</a:t>
            </a:r>
            <a:r>
              <a:rPr lang="en-GB" sz="1600" dirty="0" smtClean="0"/>
              <a:t> </a:t>
            </a:r>
            <a:r>
              <a:rPr lang="en-GB" sz="1600" dirty="0" err="1" smtClean="0"/>
              <a:t>заправо</a:t>
            </a:r>
            <a:r>
              <a:rPr lang="en-GB" sz="1600" dirty="0" smtClean="0"/>
              <a:t> </a:t>
            </a:r>
            <a:r>
              <a:rPr lang="en-GB" sz="1600" dirty="0" err="1" smtClean="0"/>
              <a:t>нерешен</a:t>
            </a:r>
            <a:r>
              <a:rPr lang="en-GB" sz="1600" dirty="0" smtClean="0"/>
              <a:t> </a:t>
            </a:r>
            <a:r>
              <a:rPr lang="en-GB" sz="1600" dirty="0" err="1" smtClean="0"/>
              <a:t>проблем</a:t>
            </a:r>
            <a:r>
              <a:rPr lang="en-GB" sz="1600" dirty="0" smtClean="0"/>
              <a:t> </a:t>
            </a:r>
            <a:r>
              <a:rPr lang="en-GB" sz="1600" dirty="0" err="1" smtClean="0"/>
              <a:t>смрти</a:t>
            </a:r>
            <a:r>
              <a:rPr lang="en-GB" sz="1600" dirty="0" smtClean="0"/>
              <a:t> </a:t>
            </a:r>
            <a:r>
              <a:rPr lang="en-GB" sz="1600" dirty="0" err="1" smtClean="0"/>
              <a:t>или</a:t>
            </a:r>
            <a:r>
              <a:rPr lang="en-GB" sz="1600" dirty="0" smtClean="0"/>
              <a:t>, </a:t>
            </a:r>
            <a:r>
              <a:rPr lang="en-GB" sz="1600" dirty="0" err="1" smtClean="0"/>
              <a:t>боље</a:t>
            </a:r>
            <a:r>
              <a:rPr lang="en-GB" sz="1600" dirty="0" smtClean="0"/>
              <a:t> </a:t>
            </a:r>
            <a:r>
              <a:rPr lang="en-GB" sz="1600" dirty="0" err="1" smtClean="0"/>
              <a:t>рећи</a:t>
            </a:r>
            <a:r>
              <a:rPr lang="en-GB" sz="1600" dirty="0" smtClean="0"/>
              <a:t>, </a:t>
            </a:r>
            <a:r>
              <a:rPr lang="en-GB" sz="1600" dirty="0" err="1" smtClean="0"/>
              <a:t>губљење</a:t>
            </a:r>
            <a:r>
              <a:rPr lang="en-GB" sz="1600" dirty="0" smtClean="0"/>
              <a:t> </a:t>
            </a:r>
            <a:r>
              <a:rPr lang="en-GB" sz="1600" dirty="0" err="1" smtClean="0"/>
              <a:t>старог</a:t>
            </a:r>
            <a:r>
              <a:rPr lang="en-GB" sz="1600" dirty="0" smtClean="0"/>
              <a:t> </a:t>
            </a:r>
            <a:r>
              <a:rPr lang="en-GB" sz="1600" dirty="0" err="1" smtClean="0"/>
              <a:t>егзистенцијалног</a:t>
            </a:r>
            <a:r>
              <a:rPr lang="en-GB" sz="1600" dirty="0" smtClean="0"/>
              <a:t> </a:t>
            </a:r>
            <a:r>
              <a:rPr lang="en-GB" sz="1600" dirty="0" err="1" smtClean="0"/>
              <a:t>ослонца</a:t>
            </a:r>
            <a:r>
              <a:rPr lang="en-GB" sz="1600" dirty="0" smtClean="0"/>
              <a:t> </a:t>
            </a:r>
            <a:r>
              <a:rPr lang="en-GB" sz="1600" dirty="0" err="1" smtClean="0"/>
              <a:t>који</a:t>
            </a:r>
            <a:r>
              <a:rPr lang="en-GB" sz="1600" dirty="0" smtClean="0"/>
              <a:t> </a:t>
            </a:r>
            <a:r>
              <a:rPr lang="en-GB" sz="1600" dirty="0" err="1" smtClean="0"/>
              <a:t>је</a:t>
            </a:r>
            <a:r>
              <a:rPr lang="en-GB" sz="1600" dirty="0" smtClean="0"/>
              <a:t> </a:t>
            </a:r>
            <a:r>
              <a:rPr lang="en-GB" sz="1600" dirty="0" err="1" smtClean="0"/>
              <a:t>био</a:t>
            </a:r>
            <a:r>
              <a:rPr lang="en-GB" sz="1600" dirty="0" smtClean="0"/>
              <a:t> </a:t>
            </a:r>
            <a:r>
              <a:rPr lang="en-GB" sz="1600" dirty="0" err="1" smtClean="0"/>
              <a:t>циљно</a:t>
            </a:r>
            <a:r>
              <a:rPr lang="en-GB" sz="1600" dirty="0" smtClean="0"/>
              <a:t> </a:t>
            </a:r>
            <a:r>
              <a:rPr lang="en-GB" sz="1600" dirty="0" err="1" smtClean="0"/>
              <a:t>усмерен</a:t>
            </a:r>
            <a:r>
              <a:rPr lang="en-GB" sz="1600" dirty="0" smtClean="0"/>
              <a:t> </a:t>
            </a:r>
            <a:r>
              <a:rPr lang="en-GB" sz="1600" dirty="0" err="1" smtClean="0"/>
              <a:t>на</a:t>
            </a:r>
            <a:r>
              <a:rPr lang="en-GB" sz="1600" dirty="0" smtClean="0"/>
              <a:t> </a:t>
            </a:r>
            <a:r>
              <a:rPr lang="en-GB" sz="1600" dirty="0" err="1" smtClean="0"/>
              <a:t>Живот</a:t>
            </a:r>
            <a:r>
              <a:rPr lang="en-GB" sz="1600" dirty="0" smtClean="0"/>
              <a:t> </a:t>
            </a:r>
            <a:r>
              <a:rPr lang="en-GB" sz="1600" dirty="0" err="1" smtClean="0"/>
              <a:t>вечни</a:t>
            </a:r>
            <a:r>
              <a:rPr lang="en-GB" sz="1600" dirty="0" smtClean="0"/>
              <a:t>. </a:t>
            </a:r>
            <a:r>
              <a:rPr lang="en-GB" sz="1600" dirty="0" err="1" smtClean="0"/>
              <a:t>Наркоманија</a:t>
            </a:r>
            <a:r>
              <a:rPr lang="en-GB" sz="1600" dirty="0" smtClean="0"/>
              <a:t>, </a:t>
            </a:r>
            <a:r>
              <a:rPr lang="en-GB" sz="1600" dirty="0" err="1" smtClean="0"/>
              <a:t>алкохолизам</a:t>
            </a:r>
            <a:r>
              <a:rPr lang="en-GB" sz="1600" dirty="0" smtClean="0"/>
              <a:t>, </a:t>
            </a:r>
            <a:r>
              <a:rPr lang="en-GB" sz="1600" dirty="0" err="1" smtClean="0"/>
              <a:t>унутрашњи</a:t>
            </a:r>
            <a:r>
              <a:rPr lang="en-GB" sz="1600" dirty="0" smtClean="0"/>
              <a:t> </a:t>
            </a:r>
            <a:r>
              <a:rPr lang="en-GB" sz="1600" dirty="0" err="1" smtClean="0"/>
              <a:t>или</a:t>
            </a:r>
            <a:r>
              <a:rPr lang="en-GB" sz="1600" dirty="0" smtClean="0"/>
              <a:t> </a:t>
            </a:r>
            <a:r>
              <a:rPr lang="en-GB" sz="1600" dirty="0" err="1" smtClean="0"/>
              <a:t>спољашњи</a:t>
            </a:r>
            <a:r>
              <a:rPr lang="en-GB" sz="1600" dirty="0" smtClean="0"/>
              <a:t> </a:t>
            </a:r>
            <a:r>
              <a:rPr lang="en-GB" sz="1600" dirty="0" err="1" smtClean="0"/>
              <a:t>сукоби</a:t>
            </a:r>
            <a:r>
              <a:rPr lang="en-GB" sz="1600" dirty="0" smtClean="0"/>
              <a:t>, „</a:t>
            </a:r>
            <a:r>
              <a:rPr lang="en-GB" sz="1600" dirty="0" err="1" smtClean="0"/>
              <a:t>тражења</a:t>
            </a:r>
            <a:r>
              <a:rPr lang="en-GB" sz="1600" dirty="0" smtClean="0"/>
              <a:t> </a:t>
            </a:r>
            <a:r>
              <a:rPr lang="en-GB" sz="1600" dirty="0" err="1" smtClean="0"/>
              <a:t>себе</a:t>
            </a:r>
            <a:r>
              <a:rPr lang="en-GB" sz="1600" dirty="0" smtClean="0"/>
              <a:t>“ у </a:t>
            </a:r>
            <a:r>
              <a:rPr lang="en-GB" sz="1600" dirty="0" err="1" smtClean="0"/>
              <a:t>разним</a:t>
            </a:r>
            <a:r>
              <a:rPr lang="en-GB" sz="1600" dirty="0" smtClean="0"/>
              <a:t> </a:t>
            </a:r>
            <a:r>
              <a:rPr lang="en-GB" sz="1600" dirty="0" err="1" smtClean="0"/>
              <a:t>анархопокретима</a:t>
            </a:r>
            <a:r>
              <a:rPr lang="en-GB" sz="1600" dirty="0" smtClean="0"/>
              <a:t>... </a:t>
            </a:r>
            <a:r>
              <a:rPr lang="en-GB" sz="1600" dirty="0" err="1" smtClean="0"/>
              <a:t>само</a:t>
            </a:r>
            <a:r>
              <a:rPr lang="en-GB" sz="1600" dirty="0" smtClean="0"/>
              <a:t> </a:t>
            </a:r>
            <a:r>
              <a:rPr lang="en-GB" sz="1600" dirty="0" err="1" smtClean="0"/>
              <a:t>су</a:t>
            </a:r>
            <a:r>
              <a:rPr lang="en-GB" sz="1600" dirty="0" smtClean="0"/>
              <a:t> </a:t>
            </a:r>
            <a:r>
              <a:rPr lang="en-GB" sz="1600" dirty="0" err="1" smtClean="0"/>
              <a:t>неки</a:t>
            </a:r>
            <a:r>
              <a:rPr lang="en-GB" sz="1600" dirty="0" smtClean="0"/>
              <a:t> </a:t>
            </a:r>
            <a:r>
              <a:rPr lang="en-GB" sz="1600" dirty="0" err="1" smtClean="0"/>
              <a:t>од</a:t>
            </a:r>
            <a:r>
              <a:rPr lang="en-GB" sz="1600" dirty="0" smtClean="0"/>
              <a:t> </a:t>
            </a:r>
            <a:r>
              <a:rPr lang="en-GB" sz="1600" dirty="0" err="1" smtClean="0"/>
              <a:t>промашених</a:t>
            </a:r>
            <a:r>
              <a:rPr lang="en-GB" sz="1600" dirty="0" smtClean="0"/>
              <a:t> </a:t>
            </a:r>
            <a:r>
              <a:rPr lang="en-GB" sz="1600" dirty="0" err="1" smtClean="0"/>
              <a:t>одговора</a:t>
            </a:r>
            <a:r>
              <a:rPr lang="en-GB" sz="1600" dirty="0" smtClean="0"/>
              <a:t> </a:t>
            </a:r>
            <a:r>
              <a:rPr lang="en-GB" sz="1600" dirty="0" err="1" smtClean="0"/>
              <a:t>на</a:t>
            </a:r>
            <a:r>
              <a:rPr lang="en-GB" sz="1600" dirty="0" smtClean="0"/>
              <a:t> </a:t>
            </a:r>
            <a:r>
              <a:rPr lang="en-GB" sz="1600" dirty="0" err="1" smtClean="0"/>
              <a:t>имплицитно</a:t>
            </a:r>
            <a:r>
              <a:rPr lang="en-GB" sz="1600" dirty="0" smtClean="0"/>
              <a:t> </a:t>
            </a:r>
            <a:r>
              <a:rPr lang="en-GB" sz="1600" dirty="0" err="1" smtClean="0"/>
              <a:t>постављено</a:t>
            </a:r>
            <a:r>
              <a:rPr lang="en-GB" sz="1600" dirty="0" smtClean="0"/>
              <a:t> </a:t>
            </a:r>
            <a:r>
              <a:rPr lang="en-GB" sz="1600" dirty="0" err="1" smtClean="0"/>
              <a:t>питање</a:t>
            </a:r>
            <a:r>
              <a:rPr lang="en-GB" sz="1600" dirty="0" smtClean="0"/>
              <a:t> </a:t>
            </a:r>
            <a:r>
              <a:rPr lang="en-GB" sz="1600" dirty="0" err="1" smtClean="0"/>
              <a:t>живота</a:t>
            </a:r>
            <a:r>
              <a:rPr lang="en-GB" sz="1600" dirty="0" smtClean="0"/>
              <a:t> и </a:t>
            </a:r>
            <a:r>
              <a:rPr lang="en-GB" sz="1600" dirty="0" err="1" smtClean="0"/>
              <a:t>смрти</a:t>
            </a:r>
            <a:r>
              <a:rPr lang="en-GB" sz="1600" dirty="0" smtClean="0"/>
              <a:t>. У </a:t>
            </a:r>
            <a:r>
              <a:rPr lang="en-GB" sz="1600" dirty="0" err="1" smtClean="0"/>
              <a:t>том</a:t>
            </a:r>
            <a:r>
              <a:rPr lang="en-GB" sz="1600" dirty="0" smtClean="0"/>
              <a:t> </a:t>
            </a:r>
            <a:r>
              <a:rPr lang="en-GB" sz="1600" dirty="0" err="1" smtClean="0"/>
              <a:t>контексту</a:t>
            </a:r>
            <a:r>
              <a:rPr lang="en-GB" sz="1600" dirty="0" smtClean="0"/>
              <a:t> </a:t>
            </a:r>
            <a:r>
              <a:rPr lang="en-GB" sz="1600" dirty="0" err="1" smtClean="0"/>
              <a:t>су</a:t>
            </a:r>
            <a:r>
              <a:rPr lang="en-GB" sz="1600" dirty="0" smtClean="0"/>
              <a:t> </a:t>
            </a:r>
            <a:r>
              <a:rPr lang="en-GB" sz="1600" dirty="0" err="1" smtClean="0"/>
              <a:t>неки</a:t>
            </a:r>
            <a:r>
              <a:rPr lang="en-GB" sz="1600" dirty="0" smtClean="0"/>
              <a:t> </a:t>
            </a:r>
            <a:r>
              <a:rPr lang="en-GB" sz="1600" dirty="0" err="1" smtClean="0"/>
              <a:t>православни</a:t>
            </a:r>
            <a:r>
              <a:rPr lang="en-GB" sz="1600" dirty="0" smtClean="0"/>
              <a:t> </a:t>
            </a:r>
            <a:r>
              <a:rPr lang="en-GB" sz="1600" dirty="0" err="1" smtClean="0"/>
              <a:t>теолози</a:t>
            </a:r>
            <a:r>
              <a:rPr lang="en-GB" sz="1600" dirty="0" smtClean="0"/>
              <a:t> </a:t>
            </a:r>
            <a:r>
              <a:rPr lang="en-GB" sz="1600" dirty="0" err="1" smtClean="0"/>
              <a:t>приметили</a:t>
            </a:r>
            <a:r>
              <a:rPr lang="en-GB" sz="1600" dirty="0" smtClean="0"/>
              <a:t> </a:t>
            </a:r>
            <a:r>
              <a:rPr lang="en-GB" sz="1600" dirty="0" err="1" smtClean="0"/>
              <a:t>да</a:t>
            </a:r>
            <a:r>
              <a:rPr lang="en-GB" sz="1600" dirty="0" smtClean="0"/>
              <a:t> </a:t>
            </a:r>
            <a:r>
              <a:rPr lang="en-GB" sz="1600" dirty="0" err="1" smtClean="0"/>
              <a:t>алкохоличари</a:t>
            </a:r>
            <a:r>
              <a:rPr lang="en-GB" sz="1600" dirty="0" smtClean="0"/>
              <a:t> </a:t>
            </a:r>
            <a:r>
              <a:rPr lang="en-GB" sz="1600" dirty="0" err="1" smtClean="0"/>
              <a:t>заправо</a:t>
            </a:r>
            <a:r>
              <a:rPr lang="en-GB" sz="1600" dirty="0" smtClean="0"/>
              <a:t> </a:t>
            </a:r>
            <a:r>
              <a:rPr lang="en-GB" sz="1600" dirty="0" err="1" smtClean="0"/>
              <a:t>несвесно</a:t>
            </a:r>
            <a:r>
              <a:rPr lang="en-GB" sz="1600" dirty="0" smtClean="0"/>
              <a:t> </a:t>
            </a:r>
            <a:r>
              <a:rPr lang="en-GB" sz="1600" dirty="0" err="1" smtClean="0"/>
              <a:t>изражавају</a:t>
            </a:r>
            <a:r>
              <a:rPr lang="en-GB" sz="1600" dirty="0" smtClean="0"/>
              <a:t> „</a:t>
            </a:r>
            <a:r>
              <a:rPr lang="en-GB" sz="1600" dirty="0" err="1" smtClean="0"/>
              <a:t>метафизичку</a:t>
            </a:r>
            <a:r>
              <a:rPr lang="en-GB" sz="1600" dirty="0" smtClean="0"/>
              <a:t> </a:t>
            </a:r>
            <a:r>
              <a:rPr lang="en-GB" sz="1600" dirty="0" err="1" smtClean="0"/>
              <a:t>жеђ</a:t>
            </a:r>
            <a:r>
              <a:rPr lang="en-GB" sz="1600" dirty="0" smtClean="0"/>
              <a:t>“ </a:t>
            </a:r>
            <a:r>
              <a:rPr lang="en-GB" sz="1600" dirty="0" err="1" smtClean="0"/>
              <a:t>за</a:t>
            </a:r>
            <a:r>
              <a:rPr lang="en-GB" sz="1600" dirty="0" smtClean="0"/>
              <a:t> </a:t>
            </a:r>
            <a:r>
              <a:rPr lang="en-GB" sz="1600" dirty="0" err="1" smtClean="0"/>
              <a:t>вечним</a:t>
            </a:r>
            <a:r>
              <a:rPr lang="en-GB" sz="1600" dirty="0" smtClean="0"/>
              <a:t> </a:t>
            </a:r>
            <a:r>
              <a:rPr lang="en-GB" sz="1600" dirty="0" err="1" smtClean="0"/>
              <a:t>животом</a:t>
            </a:r>
            <a:r>
              <a:rPr lang="en-GB" sz="1600" dirty="0" smtClean="0"/>
              <a:t>. </a:t>
            </a:r>
            <a:r>
              <a:rPr lang="en-GB" sz="1600" dirty="0" err="1" smtClean="0"/>
              <a:t>Исто</a:t>
            </a:r>
            <a:r>
              <a:rPr lang="en-GB" sz="1600" dirty="0" smtClean="0"/>
              <a:t> </a:t>
            </a:r>
            <a:r>
              <a:rPr lang="en-GB" sz="1600" dirty="0" err="1" smtClean="0"/>
              <a:t>бисмо</a:t>
            </a:r>
            <a:r>
              <a:rPr lang="en-GB" sz="1600" dirty="0" smtClean="0"/>
              <a:t> </a:t>
            </a:r>
            <a:r>
              <a:rPr lang="en-GB" sz="1600" dirty="0" err="1" smtClean="0"/>
              <a:t>могли</a:t>
            </a:r>
            <a:r>
              <a:rPr lang="en-GB" sz="1600" dirty="0" smtClean="0"/>
              <a:t> </a:t>
            </a:r>
            <a:r>
              <a:rPr lang="en-GB" sz="1600" dirty="0" err="1" smtClean="0"/>
              <a:t>да</a:t>
            </a:r>
            <a:r>
              <a:rPr lang="en-GB" sz="1600" dirty="0" smtClean="0"/>
              <a:t> </a:t>
            </a:r>
            <a:r>
              <a:rPr lang="en-GB" sz="1600" dirty="0" err="1" smtClean="0"/>
              <a:t>кажемо</a:t>
            </a:r>
            <a:r>
              <a:rPr lang="en-GB" sz="1600" dirty="0" smtClean="0"/>
              <a:t> и </a:t>
            </a:r>
            <a:r>
              <a:rPr lang="en-GB" sz="1600" dirty="0" err="1" smtClean="0"/>
              <a:t>за</a:t>
            </a:r>
            <a:r>
              <a:rPr lang="en-GB" sz="1600" dirty="0" smtClean="0"/>
              <a:t> </a:t>
            </a:r>
            <a:r>
              <a:rPr lang="en-GB" sz="1600" dirty="0" err="1" smtClean="0"/>
              <a:t>наркомане</a:t>
            </a:r>
            <a:r>
              <a:rPr lang="en-GB" sz="1600" dirty="0" smtClean="0"/>
              <a:t>, </a:t>
            </a:r>
            <a:r>
              <a:rPr lang="en-GB" sz="1600" dirty="0" err="1" smtClean="0"/>
              <a:t>који</a:t>
            </a:r>
            <a:r>
              <a:rPr lang="en-GB" sz="1600" dirty="0" smtClean="0"/>
              <a:t> </a:t>
            </a:r>
            <a:r>
              <a:rPr lang="en-GB" sz="1600" dirty="0" err="1" smtClean="0"/>
              <a:t>такође</a:t>
            </a:r>
            <a:r>
              <a:rPr lang="en-GB" sz="1600" dirty="0" smtClean="0"/>
              <a:t> </a:t>
            </a:r>
            <a:r>
              <a:rPr lang="en-GB" sz="1600" dirty="0" err="1" smtClean="0"/>
              <a:t>желе</a:t>
            </a:r>
            <a:r>
              <a:rPr lang="en-GB" sz="1600" dirty="0" smtClean="0"/>
              <a:t> </a:t>
            </a:r>
            <a:r>
              <a:rPr lang="en-GB" sz="1600" dirty="0" err="1" smtClean="0"/>
              <a:t>да</a:t>
            </a:r>
            <a:r>
              <a:rPr lang="en-GB" sz="1600" dirty="0" smtClean="0"/>
              <a:t> </a:t>
            </a:r>
            <a:r>
              <a:rPr lang="en-GB" sz="1600" dirty="0" err="1" smtClean="0"/>
              <a:t>се</a:t>
            </a:r>
            <a:r>
              <a:rPr lang="en-GB" sz="1600" dirty="0" smtClean="0"/>
              <a:t> </a:t>
            </a:r>
            <a:r>
              <a:rPr lang="en-GB" sz="1600" dirty="0" err="1" smtClean="0"/>
              <a:t>вину</a:t>
            </a:r>
            <a:r>
              <a:rPr lang="en-GB" sz="1600" dirty="0" smtClean="0"/>
              <a:t> у </a:t>
            </a:r>
            <a:r>
              <a:rPr lang="en-GB" sz="1600" dirty="0" err="1" smtClean="0"/>
              <a:t>небеске</a:t>
            </a:r>
            <a:r>
              <a:rPr lang="en-GB" sz="1600" dirty="0" smtClean="0"/>
              <a:t> </a:t>
            </a:r>
            <a:r>
              <a:rPr lang="en-GB" sz="1600" dirty="0" err="1" smtClean="0"/>
              <a:t>висине</a:t>
            </a:r>
            <a:r>
              <a:rPr lang="en-GB" sz="1600" dirty="0" smtClean="0"/>
              <a:t>, </a:t>
            </a:r>
            <a:r>
              <a:rPr lang="en-GB" sz="1600" dirty="0" err="1" smtClean="0"/>
              <a:t>али</a:t>
            </a:r>
            <a:r>
              <a:rPr lang="en-GB" sz="1600" dirty="0" smtClean="0"/>
              <a:t> </a:t>
            </a:r>
            <a:r>
              <a:rPr lang="en-GB" sz="1600" dirty="0" err="1" smtClean="0"/>
              <a:t>само</a:t>
            </a:r>
            <a:r>
              <a:rPr lang="en-GB" sz="1600" dirty="0" smtClean="0"/>
              <a:t> </a:t>
            </a:r>
            <a:r>
              <a:rPr lang="en-GB" sz="1600" dirty="0" err="1" smtClean="0"/>
              <a:t>једним</a:t>
            </a:r>
            <a:r>
              <a:rPr lang="en-GB" sz="1600" dirty="0" smtClean="0"/>
              <a:t> </a:t>
            </a:r>
            <a:r>
              <a:rPr lang="en-GB" sz="1600" dirty="0" err="1" smtClean="0"/>
              <a:t>потезом</a:t>
            </a:r>
            <a:r>
              <a:rPr lang="en-GB" sz="1600" dirty="0" smtClean="0"/>
              <a:t> </a:t>
            </a:r>
            <a:r>
              <a:rPr lang="en-GB" sz="1600" dirty="0" err="1" smtClean="0"/>
              <a:t>шприца</a:t>
            </a:r>
            <a:r>
              <a:rPr lang="en-GB" sz="1600" dirty="0" smtClean="0"/>
              <a:t> </a:t>
            </a:r>
            <a:r>
              <a:rPr lang="en-GB" sz="1600" dirty="0" err="1" smtClean="0"/>
              <a:t>или</a:t>
            </a:r>
            <a:r>
              <a:rPr lang="en-GB" sz="1600" dirty="0" smtClean="0"/>
              <a:t> </a:t>
            </a:r>
            <a:r>
              <a:rPr lang="en-GB" sz="1600" dirty="0" err="1" smtClean="0"/>
              <a:t>једним</a:t>
            </a:r>
            <a:r>
              <a:rPr lang="en-GB" sz="1600" dirty="0" smtClean="0"/>
              <a:t> </a:t>
            </a:r>
            <a:r>
              <a:rPr lang="en-GB" sz="1600" dirty="0" err="1" smtClean="0"/>
              <a:t>удахом</a:t>
            </a:r>
            <a:r>
              <a:rPr lang="en-GB" sz="1600" dirty="0" smtClean="0"/>
              <a:t> </a:t>
            </a:r>
            <a:r>
              <a:rPr lang="en-GB" sz="1600" dirty="0" err="1" smtClean="0"/>
              <a:t>белог</a:t>
            </a:r>
            <a:r>
              <a:rPr lang="en-GB" sz="1600" dirty="0" smtClean="0"/>
              <a:t> </a:t>
            </a:r>
            <a:r>
              <a:rPr lang="en-GB" sz="1600" dirty="0" err="1" smtClean="0"/>
              <a:t>праха</a:t>
            </a:r>
            <a:r>
              <a:rPr lang="en-GB" sz="1600" dirty="0" smtClean="0"/>
              <a:t> – </a:t>
            </a:r>
            <a:r>
              <a:rPr lang="en-GB" sz="1600" dirty="0" err="1" smtClean="0"/>
              <a:t>без</a:t>
            </a:r>
            <a:r>
              <a:rPr lang="en-GB" sz="1600" dirty="0" smtClean="0"/>
              <a:t> </a:t>
            </a:r>
            <a:r>
              <a:rPr lang="en-GB" sz="1600" dirty="0" err="1" smtClean="0"/>
              <a:t>подвига</a:t>
            </a:r>
            <a:r>
              <a:rPr lang="en-GB" sz="1600" dirty="0" smtClean="0"/>
              <a:t> и </a:t>
            </a:r>
            <a:r>
              <a:rPr lang="en-GB" sz="1600" dirty="0" err="1" smtClean="0"/>
              <a:t>преображаја</a:t>
            </a:r>
            <a:r>
              <a:rPr lang="en-GB" sz="1600" dirty="0" smtClean="0"/>
              <a:t> </a:t>
            </a:r>
            <a:r>
              <a:rPr lang="en-GB" sz="1600" dirty="0" err="1" smtClean="0"/>
              <a:t>воље</a:t>
            </a:r>
            <a:r>
              <a:rPr lang="en-GB" sz="1600" dirty="0" smtClean="0"/>
              <a:t> и </a:t>
            </a:r>
            <a:r>
              <a:rPr lang="en-GB" sz="1600" dirty="0" err="1" smtClean="0"/>
              <a:t>личности</a:t>
            </a:r>
            <a:r>
              <a:rPr lang="en-GB" sz="1600" dirty="0" smtClean="0"/>
              <a:t>, </a:t>
            </a:r>
            <a:r>
              <a:rPr lang="en-GB" sz="1600" dirty="0" err="1" smtClean="0"/>
              <a:t>без</a:t>
            </a:r>
            <a:r>
              <a:rPr lang="en-GB" sz="1600" dirty="0" smtClean="0"/>
              <a:t> </a:t>
            </a:r>
            <a:r>
              <a:rPr lang="en-GB" sz="1600" dirty="0" err="1" smtClean="0"/>
              <a:t>делатног</a:t>
            </a:r>
            <a:r>
              <a:rPr lang="en-GB" sz="1600" dirty="0" smtClean="0"/>
              <a:t> </a:t>
            </a:r>
            <a:r>
              <a:rPr lang="en-GB" sz="1600" dirty="0" err="1" smtClean="0"/>
              <a:t>живота</a:t>
            </a:r>
            <a:r>
              <a:rPr lang="en-GB" sz="1600" dirty="0" smtClean="0"/>
              <a:t> у </a:t>
            </a:r>
            <a:r>
              <a:rPr lang="en-GB" sz="1600" dirty="0" err="1" smtClean="0"/>
              <a:t>Христу</a:t>
            </a:r>
            <a:r>
              <a:rPr lang="en-GB" sz="1600" dirty="0" smtClean="0"/>
              <a:t>. </a:t>
            </a:r>
            <a:r>
              <a:rPr lang="en-GB" sz="1600" dirty="0" err="1" smtClean="0"/>
              <a:t>Пут</a:t>
            </a:r>
            <a:r>
              <a:rPr lang="en-GB" sz="1600" dirty="0" smtClean="0"/>
              <a:t> </a:t>
            </a:r>
            <a:r>
              <a:rPr lang="en-GB" sz="1600" dirty="0" err="1" smtClean="0"/>
              <a:t>који</a:t>
            </a:r>
            <a:r>
              <a:rPr lang="en-GB" sz="1600" dirty="0" smtClean="0"/>
              <a:t> </a:t>
            </a:r>
            <a:r>
              <a:rPr lang="en-GB" sz="1600" dirty="0" err="1" smtClean="0"/>
              <a:t>бирају</a:t>
            </a:r>
            <a:r>
              <a:rPr lang="en-GB" sz="1600" dirty="0" smtClean="0"/>
              <a:t> </a:t>
            </a:r>
            <a:r>
              <a:rPr lang="en-GB" sz="1600" dirty="0" err="1" smtClean="0"/>
              <a:t>је</a:t>
            </a:r>
            <a:r>
              <a:rPr lang="en-GB" sz="1600" dirty="0" smtClean="0"/>
              <a:t> </a:t>
            </a:r>
            <a:r>
              <a:rPr lang="en-GB" sz="1600" dirty="0" err="1" smtClean="0"/>
              <a:t>трагичан</a:t>
            </a:r>
            <a:r>
              <a:rPr lang="en-GB" sz="1600" dirty="0" smtClean="0"/>
              <a:t> и </a:t>
            </a:r>
            <a:r>
              <a:rPr lang="en-GB" sz="1600" dirty="0" err="1" smtClean="0"/>
              <a:t>води</a:t>
            </a:r>
            <a:r>
              <a:rPr lang="en-GB" sz="1600" dirty="0" smtClean="0"/>
              <a:t> </a:t>
            </a:r>
            <a:r>
              <a:rPr lang="en-GB" sz="1600" dirty="0" err="1" smtClean="0"/>
              <a:t>директно</a:t>
            </a:r>
            <a:r>
              <a:rPr lang="en-GB" sz="1600" dirty="0" smtClean="0"/>
              <a:t> у </a:t>
            </a:r>
            <a:r>
              <a:rPr lang="en-GB" sz="1600" dirty="0" err="1" smtClean="0"/>
              <a:t>смрт</a:t>
            </a:r>
            <a:r>
              <a:rPr lang="en-GB" sz="1600" dirty="0" smtClean="0"/>
              <a:t> – </a:t>
            </a:r>
            <a:r>
              <a:rPr lang="en-GB" sz="1600" dirty="0" err="1" smtClean="0"/>
              <a:t>физиолошка</a:t>
            </a:r>
            <a:r>
              <a:rPr lang="en-GB" sz="1600" dirty="0" smtClean="0"/>
              <a:t> </a:t>
            </a:r>
            <a:r>
              <a:rPr lang="en-GB" sz="1600" dirty="0" err="1" smtClean="0"/>
              <a:t>смрт</a:t>
            </a:r>
            <a:r>
              <a:rPr lang="en-GB" sz="1600" dirty="0" smtClean="0"/>
              <a:t> </a:t>
            </a:r>
            <a:r>
              <a:rPr lang="en-GB" sz="1600" dirty="0" err="1" smtClean="0"/>
              <a:t>је</a:t>
            </a:r>
            <a:r>
              <a:rPr lang="en-GB" sz="1600" dirty="0" smtClean="0"/>
              <a:t> </a:t>
            </a:r>
            <a:r>
              <a:rPr lang="en-GB" sz="1600" dirty="0" err="1" smtClean="0"/>
              <a:t>очигледна</a:t>
            </a:r>
            <a:r>
              <a:rPr lang="en-GB" sz="1600" dirty="0" smtClean="0"/>
              <a:t>, </a:t>
            </a:r>
            <a:r>
              <a:rPr lang="en-GB" sz="1600" dirty="0" err="1" smtClean="0"/>
              <a:t>али</a:t>
            </a:r>
            <a:r>
              <a:rPr lang="en-GB" sz="1600" dirty="0" smtClean="0"/>
              <a:t> </a:t>
            </a:r>
            <a:r>
              <a:rPr lang="en-GB" sz="1600" dirty="0" err="1" smtClean="0"/>
              <a:t>је</a:t>
            </a:r>
            <a:r>
              <a:rPr lang="en-GB" sz="1600" dirty="0" smtClean="0"/>
              <a:t> </a:t>
            </a:r>
            <a:r>
              <a:rPr lang="en-GB" sz="1600" dirty="0" err="1" smtClean="0"/>
              <a:t>онтолошка</a:t>
            </a:r>
            <a:r>
              <a:rPr lang="en-GB" sz="1600" dirty="0" smtClean="0"/>
              <a:t> </a:t>
            </a:r>
            <a:r>
              <a:rPr lang="en-GB" sz="1600" dirty="0" err="1" smtClean="0"/>
              <a:t>смрт</a:t>
            </a:r>
            <a:r>
              <a:rPr lang="en-GB" sz="1600" dirty="0" smtClean="0"/>
              <a:t> (у </a:t>
            </a:r>
            <a:r>
              <a:rPr lang="en-GB" sz="1600" dirty="0" err="1" smtClean="0"/>
              <a:t>контексту</a:t>
            </a:r>
            <a:r>
              <a:rPr lang="en-GB" sz="1600" dirty="0" smtClean="0"/>
              <a:t> </a:t>
            </a:r>
            <a:r>
              <a:rPr lang="en-GB" sz="1600" dirty="0" err="1" smtClean="0"/>
              <a:t>уништавања</a:t>
            </a:r>
            <a:r>
              <a:rPr lang="en-GB" sz="1600" dirty="0" smtClean="0"/>
              <a:t> </a:t>
            </a:r>
            <a:r>
              <a:rPr lang="en-GB" sz="1600" dirty="0" err="1" smtClean="0"/>
              <a:t>Богом</a:t>
            </a:r>
            <a:r>
              <a:rPr lang="en-GB" sz="1600" dirty="0" smtClean="0"/>
              <a:t> </a:t>
            </a:r>
            <a:r>
              <a:rPr lang="en-GB" sz="1600" dirty="0" err="1" smtClean="0"/>
              <a:t>дароване</a:t>
            </a:r>
            <a:r>
              <a:rPr lang="en-GB" sz="1600" dirty="0" smtClean="0"/>
              <a:t> </a:t>
            </a:r>
            <a:r>
              <a:rPr lang="en-GB" sz="1600" dirty="0" err="1" smtClean="0"/>
              <a:t>слободне</a:t>
            </a:r>
            <a:r>
              <a:rPr lang="en-GB" sz="1600" dirty="0" smtClean="0"/>
              <a:t> </a:t>
            </a:r>
            <a:r>
              <a:rPr lang="en-GB" sz="1600" dirty="0" err="1" smtClean="0"/>
              <a:t>воље</a:t>
            </a:r>
            <a:r>
              <a:rPr lang="en-GB" sz="1600" dirty="0" smtClean="0"/>
              <a:t> </a:t>
            </a:r>
            <a:r>
              <a:rPr lang="en-GB" sz="1600" dirty="0" err="1" smtClean="0"/>
              <a:t>опијатима</a:t>
            </a:r>
            <a:r>
              <a:rPr lang="en-GB" sz="1600" dirty="0" smtClean="0"/>
              <a:t> </a:t>
            </a:r>
            <a:r>
              <a:rPr lang="en-GB" sz="1600" dirty="0" err="1" smtClean="0"/>
              <a:t>који</a:t>
            </a:r>
            <a:r>
              <a:rPr lang="en-GB" sz="1600" dirty="0" smtClean="0"/>
              <a:t> </a:t>
            </a:r>
            <a:r>
              <a:rPr lang="en-GB" sz="1600" dirty="0" err="1" smtClean="0"/>
              <a:t>је</a:t>
            </a:r>
            <a:r>
              <a:rPr lang="en-GB" sz="1600" dirty="0" smtClean="0"/>
              <a:t> </a:t>
            </a:r>
            <a:r>
              <a:rPr lang="en-GB" sz="1600" dirty="0" err="1" smtClean="0"/>
              <a:t>умртвљују</a:t>
            </a:r>
            <a:r>
              <a:rPr lang="en-GB" sz="1600" dirty="0" smtClean="0"/>
              <a:t> и </a:t>
            </a:r>
            <a:r>
              <a:rPr lang="en-GB" sz="1600" dirty="0" err="1" smtClean="0"/>
              <a:t>отупљују</a:t>
            </a:r>
            <a:r>
              <a:rPr lang="en-GB" sz="1600" dirty="0" smtClean="0"/>
              <a:t> </a:t>
            </a:r>
            <a:r>
              <a:rPr lang="en-GB" sz="1600" dirty="0" err="1" smtClean="0"/>
              <a:t>сваки</a:t>
            </a:r>
            <a:r>
              <a:rPr lang="en-GB" sz="1600" dirty="0" smtClean="0"/>
              <a:t> </a:t>
            </a:r>
            <a:r>
              <a:rPr lang="en-GB" sz="1600" dirty="0" err="1" smtClean="0"/>
              <a:t>осећај</a:t>
            </a:r>
            <a:r>
              <a:rPr lang="en-GB" sz="1600" dirty="0" smtClean="0"/>
              <a:t> </a:t>
            </a:r>
            <a:r>
              <a:rPr lang="en-GB" sz="1600" dirty="0" err="1" smtClean="0"/>
              <a:t>за</a:t>
            </a:r>
            <a:r>
              <a:rPr lang="en-GB" sz="1600" dirty="0" smtClean="0"/>
              <a:t> </a:t>
            </a:r>
            <a:r>
              <a:rPr lang="en-GB" sz="1600" dirty="0" err="1" smtClean="0"/>
              <a:t>реалност</a:t>
            </a:r>
            <a:r>
              <a:rPr lang="en-GB" sz="1600" dirty="0" smtClean="0"/>
              <a:t>, </a:t>
            </a:r>
            <a:r>
              <a:rPr lang="en-GB" sz="1600" dirty="0" err="1" smtClean="0"/>
              <a:t>стварајући</a:t>
            </a:r>
            <a:r>
              <a:rPr lang="en-GB" sz="1600" dirty="0" smtClean="0"/>
              <a:t> </a:t>
            </a:r>
            <a:r>
              <a:rPr lang="en-GB" sz="1600" dirty="0" err="1" smtClean="0"/>
              <a:t>немогућност</a:t>
            </a:r>
            <a:r>
              <a:rPr lang="en-GB" sz="1600" dirty="0" smtClean="0"/>
              <a:t> </a:t>
            </a:r>
            <a:r>
              <a:rPr lang="en-GB" sz="1600" dirty="0" err="1" smtClean="0"/>
              <a:t>за</a:t>
            </a:r>
            <a:r>
              <a:rPr lang="en-GB" sz="1600" dirty="0" smtClean="0"/>
              <a:t> </a:t>
            </a:r>
            <a:r>
              <a:rPr lang="en-GB" sz="1600" dirty="0" err="1" smtClean="0"/>
              <a:t>остварење</a:t>
            </a:r>
            <a:r>
              <a:rPr lang="en-GB" sz="1600" dirty="0" smtClean="0"/>
              <a:t> </a:t>
            </a:r>
            <a:r>
              <a:rPr lang="en-GB" sz="1600" dirty="0" err="1" smtClean="0"/>
              <a:t>аутентичне</a:t>
            </a:r>
            <a:r>
              <a:rPr lang="en-GB" sz="1600" dirty="0" smtClean="0"/>
              <a:t> </a:t>
            </a:r>
            <a:r>
              <a:rPr lang="en-GB" sz="1600" dirty="0" err="1" smtClean="0"/>
              <a:t>личности</a:t>
            </a:r>
            <a:r>
              <a:rPr lang="en-GB" sz="1600" dirty="0" smtClean="0"/>
              <a:t>) </a:t>
            </a:r>
            <a:r>
              <a:rPr lang="en-GB" sz="1600" dirty="0" err="1" smtClean="0"/>
              <a:t>далеко</a:t>
            </a:r>
            <a:r>
              <a:rPr lang="en-GB" sz="1600" dirty="0" smtClean="0"/>
              <a:t> </a:t>
            </a:r>
            <a:r>
              <a:rPr lang="en-GB" sz="1600" dirty="0" err="1" smtClean="0"/>
              <a:t>већи</a:t>
            </a:r>
            <a:r>
              <a:rPr lang="en-GB" sz="1600" dirty="0" smtClean="0"/>
              <a:t> </a:t>
            </a:r>
            <a:r>
              <a:rPr lang="en-GB" sz="1600" dirty="0" err="1" smtClean="0"/>
              <a:t>проблем</a:t>
            </a:r>
            <a:r>
              <a:rPr lang="en-GB" sz="1600" dirty="0" smtClean="0"/>
              <a:t>. </a:t>
            </a:r>
            <a:r>
              <a:rPr lang="en-GB" sz="1600" dirty="0" err="1" smtClean="0"/>
              <a:t>Наркоманија</a:t>
            </a:r>
            <a:r>
              <a:rPr lang="en-GB" sz="1600" dirty="0" smtClean="0"/>
              <a:t> </a:t>
            </a:r>
            <a:r>
              <a:rPr lang="en-GB" sz="1600" dirty="0" err="1" smtClean="0"/>
              <a:t>је</a:t>
            </a:r>
            <a:r>
              <a:rPr lang="en-GB" sz="1600" dirty="0" smtClean="0"/>
              <a:t> </a:t>
            </a:r>
            <a:r>
              <a:rPr lang="en-GB" sz="1600" dirty="0" err="1" smtClean="0"/>
              <a:t>тако</a:t>
            </a:r>
            <a:r>
              <a:rPr lang="en-GB" sz="1600" dirty="0" smtClean="0"/>
              <a:t> </a:t>
            </a:r>
            <a:r>
              <a:rPr lang="en-GB" sz="1600" dirty="0" err="1" smtClean="0"/>
              <a:t>директна</a:t>
            </a:r>
            <a:r>
              <a:rPr lang="en-GB" sz="1600" dirty="0" smtClean="0"/>
              <a:t> </a:t>
            </a:r>
            <a:r>
              <a:rPr lang="en-GB" sz="1600" dirty="0" err="1" smtClean="0"/>
              <a:t>девијација</a:t>
            </a:r>
            <a:r>
              <a:rPr lang="en-GB" sz="1600" dirty="0" smtClean="0"/>
              <a:t> </a:t>
            </a:r>
            <a:r>
              <a:rPr lang="en-GB" sz="1600" dirty="0" err="1" smtClean="0"/>
              <a:t>поруке</a:t>
            </a:r>
            <a:r>
              <a:rPr lang="en-GB" sz="1600" dirty="0" smtClean="0"/>
              <a:t> </a:t>
            </a:r>
            <a:r>
              <a:rPr lang="en-GB" sz="1600" dirty="0" err="1" smtClean="0"/>
              <a:t>да</a:t>
            </a:r>
            <a:r>
              <a:rPr lang="en-GB" sz="1600" dirty="0" smtClean="0"/>
              <a:t> </a:t>
            </a:r>
            <a:r>
              <a:rPr lang="en-GB" sz="1600" dirty="0" err="1" smtClean="0"/>
              <a:t>је</a:t>
            </a:r>
            <a:r>
              <a:rPr lang="en-GB" sz="1600" dirty="0" smtClean="0"/>
              <a:t> </a:t>
            </a:r>
            <a:r>
              <a:rPr lang="en-GB" sz="1600" dirty="0" err="1" smtClean="0"/>
              <a:t>Царство</a:t>
            </a:r>
            <a:r>
              <a:rPr lang="en-GB" sz="1600" dirty="0" smtClean="0"/>
              <a:t> </a:t>
            </a:r>
            <a:r>
              <a:rPr lang="en-GB" sz="1600" dirty="0" err="1" smtClean="0"/>
              <a:t>Божије</a:t>
            </a:r>
            <a:r>
              <a:rPr lang="en-GB" sz="1600" dirty="0" smtClean="0"/>
              <a:t> </a:t>
            </a:r>
            <a:r>
              <a:rPr lang="en-GB" sz="1600" dirty="0" err="1" smtClean="0"/>
              <a:t>унутра</a:t>
            </a:r>
            <a:r>
              <a:rPr lang="en-GB" sz="1600" dirty="0" smtClean="0"/>
              <a:t> у </a:t>
            </a:r>
            <a:r>
              <a:rPr lang="en-GB" sz="1600" dirty="0" err="1" smtClean="0"/>
              <a:t>нама</a:t>
            </a:r>
            <a:r>
              <a:rPr lang="en-GB" sz="1600" dirty="0" smtClean="0"/>
              <a:t> (</a:t>
            </a:r>
            <a:r>
              <a:rPr lang="en-GB" sz="1600" dirty="0" err="1" smtClean="0"/>
              <a:t>Лк</a:t>
            </a:r>
            <a:r>
              <a:rPr lang="en-GB" sz="1600" dirty="0" smtClean="0"/>
              <a:t> 17, 21). </a:t>
            </a:r>
            <a:r>
              <a:rPr lang="en-GB" sz="1600" dirty="0" err="1" smtClean="0"/>
              <a:t>За</a:t>
            </a:r>
            <a:r>
              <a:rPr lang="en-GB" sz="1600" dirty="0" smtClean="0"/>
              <a:t> </a:t>
            </a:r>
            <a:r>
              <a:rPr lang="en-GB" sz="1600" dirty="0" err="1" smtClean="0"/>
              <a:t>разлику</a:t>
            </a:r>
            <a:r>
              <a:rPr lang="en-GB" sz="1600" dirty="0" smtClean="0"/>
              <a:t> </a:t>
            </a:r>
            <a:r>
              <a:rPr lang="en-GB" sz="1600" dirty="0" err="1" smtClean="0"/>
              <a:t>од</a:t>
            </a:r>
            <a:r>
              <a:rPr lang="en-GB" sz="1600" dirty="0" smtClean="0"/>
              <a:t> </a:t>
            </a:r>
            <a:r>
              <a:rPr lang="en-GB" sz="1600" dirty="0" err="1" smtClean="0"/>
              <a:t>хришћана</a:t>
            </a:r>
            <a:r>
              <a:rPr lang="en-GB" sz="1600" dirty="0" smtClean="0"/>
              <a:t> </a:t>
            </a:r>
            <a:r>
              <a:rPr lang="en-GB" sz="1600" dirty="0" err="1" smtClean="0"/>
              <a:t>који</a:t>
            </a:r>
            <a:r>
              <a:rPr lang="en-GB" sz="1600" dirty="0" smtClean="0"/>
              <a:t> </a:t>
            </a:r>
            <a:r>
              <a:rPr lang="en-GB" sz="1600" dirty="0" err="1" smtClean="0"/>
              <a:t>ту</a:t>
            </a:r>
            <a:r>
              <a:rPr lang="en-GB" sz="1600" dirty="0" smtClean="0"/>
              <a:t> </a:t>
            </a:r>
            <a:r>
              <a:rPr lang="en-GB" sz="1600" dirty="0" err="1" smtClean="0"/>
              <a:t>поруку</a:t>
            </a:r>
            <a:r>
              <a:rPr lang="en-GB" sz="1600" dirty="0" smtClean="0"/>
              <a:t> </a:t>
            </a:r>
            <a:r>
              <a:rPr lang="en-GB" sz="1600" dirty="0" err="1" smtClean="0"/>
              <a:t>опитују</a:t>
            </a:r>
            <a:r>
              <a:rPr lang="en-GB" sz="1600" dirty="0" smtClean="0"/>
              <a:t> </a:t>
            </a:r>
            <a:r>
              <a:rPr lang="en-GB" sz="1600" dirty="0" err="1" smtClean="0"/>
              <a:t>кроз</a:t>
            </a:r>
            <a:r>
              <a:rPr lang="en-GB" sz="1600" dirty="0" smtClean="0"/>
              <a:t> </a:t>
            </a:r>
            <a:r>
              <a:rPr lang="en-GB" sz="1600" dirty="0" err="1" smtClean="0"/>
              <a:t>заједницу</a:t>
            </a:r>
            <a:r>
              <a:rPr lang="en-GB" sz="1600" dirty="0" smtClean="0"/>
              <a:t> </a:t>
            </a:r>
            <a:r>
              <a:rPr lang="en-GB" sz="1600" dirty="0" err="1" smtClean="0"/>
              <a:t>са</a:t>
            </a:r>
            <a:r>
              <a:rPr lang="en-GB" sz="1600" dirty="0" smtClean="0"/>
              <a:t> </a:t>
            </a:r>
            <a:r>
              <a:rPr lang="en-GB" sz="1600" dirty="0" err="1" smtClean="0"/>
              <a:t>Христом</a:t>
            </a:r>
            <a:r>
              <a:rPr lang="en-GB" sz="1600" dirty="0" smtClean="0"/>
              <a:t> у </a:t>
            </a:r>
            <a:r>
              <a:rPr lang="en-GB" sz="1600" dirty="0" err="1" smtClean="0"/>
              <a:t>подвижничко-литургијском</a:t>
            </a:r>
            <a:r>
              <a:rPr lang="en-GB" sz="1600" dirty="0" smtClean="0"/>
              <a:t> </a:t>
            </a:r>
            <a:r>
              <a:rPr lang="en-GB" sz="1600" dirty="0" err="1" smtClean="0"/>
              <a:t>животу</a:t>
            </a:r>
            <a:r>
              <a:rPr lang="en-GB" sz="1600" dirty="0" smtClean="0"/>
              <a:t>, </a:t>
            </a:r>
            <a:r>
              <a:rPr lang="en-GB" sz="1600" dirty="0" err="1" smtClean="0"/>
              <a:t>религија</a:t>
            </a:r>
            <a:r>
              <a:rPr lang="en-GB" sz="1600" dirty="0" smtClean="0"/>
              <a:t> </a:t>
            </a:r>
            <a:r>
              <a:rPr lang="en-GB" sz="1600" dirty="0" err="1" smtClean="0"/>
              <a:t>опијата</a:t>
            </a:r>
            <a:r>
              <a:rPr lang="en-GB" sz="1600" dirty="0" smtClean="0"/>
              <a:t> </a:t>
            </a:r>
            <a:r>
              <a:rPr lang="en-GB" sz="1600" dirty="0" err="1" smtClean="0"/>
              <a:t>нуди</a:t>
            </a:r>
            <a:r>
              <a:rPr lang="en-GB" sz="1600" dirty="0" smtClean="0"/>
              <a:t> </a:t>
            </a:r>
            <a:r>
              <a:rPr lang="en-GB" sz="1600" dirty="0" err="1" smtClean="0"/>
              <a:t>симулакрум</a:t>
            </a:r>
            <a:r>
              <a:rPr lang="en-GB" sz="1600" dirty="0" smtClean="0"/>
              <a:t> </a:t>
            </a:r>
            <a:r>
              <a:rPr lang="en-GB" sz="1600" dirty="0" err="1" smtClean="0"/>
              <a:t>пуноће</a:t>
            </a:r>
            <a:r>
              <a:rPr lang="en-GB" sz="1600" dirty="0" smtClean="0"/>
              <a:t> и </a:t>
            </a:r>
            <a:r>
              <a:rPr lang="en-GB" sz="1600" dirty="0" err="1" smtClean="0"/>
              <a:t>преображаја</a:t>
            </a:r>
            <a:r>
              <a:rPr lang="en-GB" sz="1600" dirty="0" smtClean="0"/>
              <a:t> </a:t>
            </a:r>
            <a:r>
              <a:rPr lang="en-GB" sz="1600" dirty="0" err="1" smtClean="0"/>
              <a:t>иза</a:t>
            </a:r>
            <a:r>
              <a:rPr lang="en-GB" sz="1600" dirty="0" smtClean="0"/>
              <a:t> </a:t>
            </a:r>
            <a:r>
              <a:rPr lang="en-GB" sz="1600" dirty="0" err="1" smtClean="0"/>
              <a:t>кога</a:t>
            </a:r>
            <a:r>
              <a:rPr lang="en-GB" sz="1600" dirty="0" smtClean="0"/>
              <a:t> </a:t>
            </a:r>
            <a:r>
              <a:rPr lang="en-GB" sz="1600" dirty="0" err="1" smtClean="0"/>
              <a:t>се</a:t>
            </a:r>
            <a:r>
              <a:rPr lang="en-GB" sz="1600" dirty="0" smtClean="0"/>
              <a:t> </a:t>
            </a:r>
            <a:r>
              <a:rPr lang="en-GB" sz="1600" dirty="0" err="1" smtClean="0"/>
              <a:t>крије</a:t>
            </a:r>
            <a:r>
              <a:rPr lang="en-GB" sz="1600" dirty="0" smtClean="0"/>
              <a:t> </a:t>
            </a:r>
            <a:r>
              <a:rPr lang="en-GB" sz="1600" dirty="0" err="1" smtClean="0"/>
              <a:t>ружно</a:t>
            </a:r>
            <a:r>
              <a:rPr lang="en-GB" sz="1600" dirty="0" smtClean="0"/>
              <a:t> </a:t>
            </a:r>
            <a:r>
              <a:rPr lang="en-GB" sz="1600" dirty="0" err="1" smtClean="0"/>
              <a:t>демонско</a:t>
            </a:r>
            <a:r>
              <a:rPr lang="en-GB" sz="1600" dirty="0" smtClean="0"/>
              <a:t> </a:t>
            </a:r>
            <a:r>
              <a:rPr lang="en-GB" sz="1600" dirty="0" err="1" smtClean="0"/>
              <a:t>лице</a:t>
            </a:r>
            <a:r>
              <a:rPr lang="en-GB" sz="1600" dirty="0" smtClean="0"/>
              <a:t>. </a:t>
            </a:r>
            <a:r>
              <a:rPr lang="en-GB" sz="1600" dirty="0" err="1" smtClean="0"/>
              <a:t>Како</a:t>
            </a:r>
            <a:r>
              <a:rPr lang="en-GB" sz="1600" dirty="0" smtClean="0"/>
              <a:t> </a:t>
            </a:r>
            <a:r>
              <a:rPr lang="en-GB" sz="1600" dirty="0" err="1" smtClean="0"/>
              <a:t>се</a:t>
            </a:r>
            <a:r>
              <a:rPr lang="en-GB" sz="1600" dirty="0" smtClean="0"/>
              <a:t> </a:t>
            </a:r>
            <a:r>
              <a:rPr lang="en-GB" sz="1600" dirty="0" err="1" smtClean="0"/>
              <a:t>онда</a:t>
            </a:r>
            <a:r>
              <a:rPr lang="en-GB" sz="1600" dirty="0" smtClean="0"/>
              <a:t> </a:t>
            </a:r>
            <a:r>
              <a:rPr lang="en-GB" sz="1600" dirty="0" err="1" smtClean="0"/>
              <a:t>изборити</a:t>
            </a:r>
            <a:r>
              <a:rPr lang="en-GB" sz="1600" dirty="0" smtClean="0"/>
              <a:t> </a:t>
            </a:r>
            <a:r>
              <a:rPr lang="en-GB" sz="1600" dirty="0" err="1" smtClean="0"/>
              <a:t>са</a:t>
            </a:r>
            <a:r>
              <a:rPr lang="en-GB" sz="1600" dirty="0" smtClean="0"/>
              <a:t> </a:t>
            </a:r>
            <a:r>
              <a:rPr lang="en-GB" sz="1600" dirty="0" err="1" smtClean="0"/>
              <a:t>овим</a:t>
            </a:r>
            <a:r>
              <a:rPr lang="en-GB" sz="1600" dirty="0" smtClean="0"/>
              <a:t> </a:t>
            </a:r>
            <a:r>
              <a:rPr lang="en-GB" sz="1600" dirty="0" err="1" smtClean="0"/>
              <a:t>проблемом</a:t>
            </a:r>
            <a:r>
              <a:rPr lang="sr-Latn-RS" sz="1400" dirty="0" smtClean="0"/>
              <a:t>.</a:t>
            </a:r>
            <a:endParaRPr lang="sr-Latn-RS" sz="1400" dirty="0"/>
          </a:p>
        </p:txBody>
      </p:sp>
    </p:spTree>
    <p:extLst>
      <p:ext uri="{BB962C8B-B14F-4D97-AF65-F5344CB8AC3E}">
        <p14:creationId xmlns:p14="http://schemas.microsoft.com/office/powerpoint/2010/main" val="271602169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sr-Cyrl-RS" sz="1600" b="1" dirty="0">
                <a:solidFill>
                  <a:srgbClr val="FF0000"/>
                </a:solidFill>
              </a:rPr>
              <a:t>ПРОБЛЕМ НАРКОМАНИЈЕ И ЊЕГОВО РЕШАВАЊЕ</a:t>
            </a:r>
            <a:r>
              <a:rPr lang="sr-Latn-RS" dirty="0"/>
              <a:t/>
            </a:r>
            <a:br>
              <a:rPr lang="sr-Latn-RS" dirty="0"/>
            </a:br>
            <a:endParaRPr lang="sr-Latn-RS" dirty="0"/>
          </a:p>
        </p:txBody>
      </p:sp>
      <p:sp>
        <p:nvSpPr>
          <p:cNvPr id="3" name="Content Placeholder 2"/>
          <p:cNvSpPr>
            <a:spLocks noGrp="1"/>
          </p:cNvSpPr>
          <p:nvPr>
            <p:ph idx="1"/>
          </p:nvPr>
        </p:nvSpPr>
        <p:spPr>
          <a:xfrm>
            <a:off x="457200" y="980728"/>
            <a:ext cx="8229600" cy="5145435"/>
          </a:xfrm>
        </p:spPr>
        <p:txBody>
          <a:bodyPr>
            <a:normAutofit fontScale="25000" lnSpcReduction="20000"/>
          </a:bodyPr>
          <a:lstStyle/>
          <a:p>
            <a:endParaRPr lang="sr-Cyrl-RS" sz="3500" dirty="0" smtClean="0"/>
          </a:p>
          <a:p>
            <a:r>
              <a:rPr lang="en-GB" sz="7200" dirty="0" smtClean="0"/>
              <a:t>У </a:t>
            </a:r>
            <a:r>
              <a:rPr lang="en-GB" sz="7200" dirty="0" err="1"/>
              <a:t>проналаску</a:t>
            </a:r>
            <a:r>
              <a:rPr lang="en-GB" sz="7200" dirty="0"/>
              <a:t> </a:t>
            </a:r>
            <a:r>
              <a:rPr lang="en-GB" sz="7200" dirty="0" err="1"/>
              <a:t>одговора</a:t>
            </a:r>
            <a:r>
              <a:rPr lang="en-GB" sz="7200" dirty="0"/>
              <a:t> </a:t>
            </a:r>
            <a:r>
              <a:rPr lang="en-GB" sz="7200" dirty="0" err="1"/>
              <a:t>много</a:t>
            </a:r>
            <a:r>
              <a:rPr lang="en-GB" sz="7200" dirty="0"/>
              <a:t> </a:t>
            </a:r>
            <a:r>
              <a:rPr lang="en-GB" sz="7200" dirty="0" err="1"/>
              <a:t>нам</a:t>
            </a:r>
            <a:r>
              <a:rPr lang="en-GB" sz="7200" dirty="0"/>
              <a:t> </a:t>
            </a:r>
            <a:r>
              <a:rPr lang="en-GB" sz="7200" dirty="0" err="1"/>
              <a:t>помаже</a:t>
            </a:r>
            <a:r>
              <a:rPr lang="en-GB" sz="7200" dirty="0"/>
              <a:t> </a:t>
            </a:r>
            <a:r>
              <a:rPr lang="en-GB" sz="7200" dirty="0" err="1"/>
              <a:t>учење</a:t>
            </a:r>
            <a:r>
              <a:rPr lang="en-GB" sz="7200" dirty="0"/>
              <a:t> </a:t>
            </a:r>
            <a:r>
              <a:rPr lang="en-GB" sz="7200" dirty="0" err="1"/>
              <a:t>светих</a:t>
            </a:r>
            <a:r>
              <a:rPr lang="en-GB" sz="7200" dirty="0"/>
              <a:t> </a:t>
            </a:r>
            <a:r>
              <a:rPr lang="en-GB" sz="7200" dirty="0" err="1"/>
              <a:t>православних</a:t>
            </a:r>
            <a:r>
              <a:rPr lang="en-GB" sz="7200" dirty="0"/>
              <a:t> </a:t>
            </a:r>
            <a:r>
              <a:rPr lang="en-GB" sz="7200" dirty="0" err="1"/>
              <a:t>исихаста</a:t>
            </a:r>
            <a:r>
              <a:rPr lang="en-GB" sz="7200" dirty="0"/>
              <a:t>, </a:t>
            </a:r>
            <a:r>
              <a:rPr lang="en-GB" sz="7200" dirty="0" err="1"/>
              <a:t>који</a:t>
            </a:r>
            <a:r>
              <a:rPr lang="en-GB" sz="7200" dirty="0"/>
              <a:t> </a:t>
            </a:r>
            <a:r>
              <a:rPr lang="en-GB" sz="7200" dirty="0" err="1"/>
              <a:t>посебно</a:t>
            </a:r>
            <a:r>
              <a:rPr lang="en-GB" sz="7200" dirty="0"/>
              <a:t> </a:t>
            </a:r>
            <a:r>
              <a:rPr lang="en-GB" sz="7200" dirty="0" err="1" smtClean="0"/>
              <a:t>указују</a:t>
            </a:r>
            <a:r>
              <a:rPr lang="en-GB" sz="7200" dirty="0" smtClean="0"/>
              <a:t> </a:t>
            </a:r>
            <a:r>
              <a:rPr lang="en-GB" sz="7200" dirty="0" err="1"/>
              <a:t>на</a:t>
            </a:r>
            <a:r>
              <a:rPr lang="en-GB" sz="7200" dirty="0"/>
              <a:t> </a:t>
            </a:r>
            <a:r>
              <a:rPr lang="en-GB" sz="7200" dirty="0" err="1"/>
              <a:t>потребу</a:t>
            </a:r>
            <a:r>
              <a:rPr lang="en-GB" sz="7200" dirty="0"/>
              <a:t> </a:t>
            </a:r>
            <a:r>
              <a:rPr lang="en-GB" sz="7200" dirty="0" err="1"/>
              <a:t>преусмеравања</a:t>
            </a:r>
            <a:r>
              <a:rPr lang="en-GB" sz="7200" dirty="0"/>
              <a:t> </a:t>
            </a:r>
            <a:r>
              <a:rPr lang="en-GB" sz="7200" dirty="0" err="1"/>
              <a:t>погрешно</a:t>
            </a:r>
            <a:r>
              <a:rPr lang="en-GB" sz="7200" dirty="0"/>
              <a:t> </a:t>
            </a:r>
            <a:r>
              <a:rPr lang="en-GB" sz="7200" dirty="0" err="1"/>
              <a:t>усмерених</a:t>
            </a:r>
            <a:r>
              <a:rPr lang="en-GB" sz="7200" dirty="0"/>
              <a:t> </a:t>
            </a:r>
            <a:r>
              <a:rPr lang="en-GB" sz="7200" dirty="0" err="1"/>
              <a:t>енергија</a:t>
            </a:r>
            <a:r>
              <a:rPr lang="en-GB" sz="7200" dirty="0"/>
              <a:t> </a:t>
            </a:r>
            <a:r>
              <a:rPr lang="en-GB" sz="7200" dirty="0" err="1"/>
              <a:t>човекових</a:t>
            </a:r>
            <a:r>
              <a:rPr lang="en-GB" sz="7200" dirty="0"/>
              <a:t>, </a:t>
            </a:r>
            <a:r>
              <a:rPr lang="en-GB" sz="7200" dirty="0" err="1"/>
              <a:t>што</a:t>
            </a:r>
            <a:r>
              <a:rPr lang="en-GB" sz="7200" dirty="0"/>
              <a:t> </a:t>
            </a:r>
            <a:r>
              <a:rPr lang="en-GB" sz="7200" dirty="0" err="1"/>
              <a:t>је</a:t>
            </a:r>
            <a:r>
              <a:rPr lang="en-GB" sz="7200" dirty="0"/>
              <a:t> </a:t>
            </a:r>
            <a:r>
              <a:rPr lang="en-GB" sz="7200" dirty="0" err="1"/>
              <a:t>за</a:t>
            </a:r>
            <a:r>
              <a:rPr lang="en-GB" sz="7200" dirty="0"/>
              <a:t> </a:t>
            </a:r>
            <a:r>
              <a:rPr lang="en-GB" sz="7200" dirty="0" err="1"/>
              <a:t>наркомане</a:t>
            </a:r>
            <a:r>
              <a:rPr lang="en-GB" sz="7200" dirty="0"/>
              <a:t> </a:t>
            </a:r>
            <a:r>
              <a:rPr lang="en-GB" sz="7200" dirty="0" err="1"/>
              <a:t>је</a:t>
            </a:r>
            <a:r>
              <a:rPr lang="en-GB" sz="7200" dirty="0"/>
              <a:t> </a:t>
            </a:r>
            <a:r>
              <a:rPr lang="en-GB" sz="7200" dirty="0" err="1" smtClean="0"/>
              <a:t>једини</a:t>
            </a:r>
            <a:r>
              <a:rPr lang="en-GB" sz="7200" dirty="0" smtClean="0"/>
              <a:t> </a:t>
            </a:r>
            <a:r>
              <a:rPr lang="en-GB" sz="7200" dirty="0" err="1"/>
              <a:t>пут</a:t>
            </a:r>
            <a:r>
              <a:rPr lang="en-GB" sz="7200" dirty="0"/>
              <a:t> </a:t>
            </a:r>
            <a:r>
              <a:rPr lang="en-GB" sz="7200" dirty="0" err="1"/>
              <a:t>преображаја</a:t>
            </a:r>
            <a:r>
              <a:rPr lang="en-GB" sz="7200" dirty="0"/>
              <a:t> – </a:t>
            </a:r>
            <a:r>
              <a:rPr lang="en-GB" sz="7200" dirty="0" err="1"/>
              <a:t>преусмеравање</a:t>
            </a:r>
            <a:r>
              <a:rPr lang="en-GB" sz="7200" dirty="0"/>
              <a:t> </a:t>
            </a:r>
            <a:r>
              <a:rPr lang="en-GB" sz="7200" dirty="0" err="1"/>
              <a:t>тежње</a:t>
            </a:r>
            <a:r>
              <a:rPr lang="en-GB" sz="7200" dirty="0"/>
              <a:t> </a:t>
            </a:r>
            <a:r>
              <a:rPr lang="en-GB" sz="7200" dirty="0" err="1"/>
              <a:t>ка</a:t>
            </a:r>
            <a:r>
              <a:rPr lang="en-GB" sz="7200" dirty="0"/>
              <a:t> </a:t>
            </a:r>
            <a:r>
              <a:rPr lang="en-GB" sz="7200" dirty="0" err="1"/>
              <a:t>дрогирању</a:t>
            </a:r>
            <a:r>
              <a:rPr lang="en-GB" sz="7200" dirty="0"/>
              <a:t> </a:t>
            </a:r>
            <a:r>
              <a:rPr lang="en-GB" sz="7200" dirty="0" err="1"/>
              <a:t>према</a:t>
            </a:r>
            <a:r>
              <a:rPr lang="en-GB" sz="7200" dirty="0"/>
              <a:t> </a:t>
            </a:r>
            <a:r>
              <a:rPr lang="en-GB" sz="7200" dirty="0" err="1"/>
              <a:t>сагледавању</a:t>
            </a:r>
            <a:r>
              <a:rPr lang="en-GB" sz="7200" dirty="0"/>
              <a:t> </a:t>
            </a:r>
            <a:r>
              <a:rPr lang="en-GB" sz="7200" dirty="0" err="1"/>
              <a:t>истинске</a:t>
            </a:r>
            <a:r>
              <a:rPr lang="en-GB" sz="7200" dirty="0"/>
              <a:t> </a:t>
            </a:r>
            <a:r>
              <a:rPr lang="en-GB" sz="7200" dirty="0" err="1"/>
              <a:t>славе</a:t>
            </a:r>
            <a:r>
              <a:rPr lang="en-GB" sz="7200" dirty="0"/>
              <a:t> </a:t>
            </a:r>
            <a:r>
              <a:rPr lang="en-GB" sz="7200" dirty="0" err="1"/>
              <a:t>Божије</a:t>
            </a:r>
            <a:r>
              <a:rPr lang="en-GB" sz="7200" dirty="0"/>
              <a:t> и </a:t>
            </a:r>
            <a:r>
              <a:rPr lang="en-GB" sz="7200" dirty="0" err="1"/>
              <a:t>учешћа</a:t>
            </a:r>
            <a:r>
              <a:rPr lang="en-GB" sz="7200" dirty="0"/>
              <a:t> у </a:t>
            </a:r>
            <a:r>
              <a:rPr lang="en-GB" sz="7200" dirty="0" err="1"/>
              <a:t>њој</a:t>
            </a:r>
            <a:r>
              <a:rPr lang="en-GB" sz="7200" dirty="0"/>
              <a:t>. </a:t>
            </a:r>
            <a:r>
              <a:rPr lang="en-GB" sz="7200" dirty="0" err="1"/>
              <a:t>То</a:t>
            </a:r>
            <a:r>
              <a:rPr lang="en-GB" sz="7200" dirty="0"/>
              <a:t> </a:t>
            </a:r>
            <a:r>
              <a:rPr lang="en-GB" sz="7200" dirty="0" err="1"/>
              <a:t>није</a:t>
            </a:r>
            <a:r>
              <a:rPr lang="en-GB" sz="7200" dirty="0"/>
              <a:t> </a:t>
            </a:r>
            <a:r>
              <a:rPr lang="en-GB" sz="7200" dirty="0" err="1"/>
              <a:t>лако</a:t>
            </a:r>
            <a:r>
              <a:rPr lang="en-GB" sz="7200" dirty="0"/>
              <a:t> и </a:t>
            </a:r>
            <a:r>
              <a:rPr lang="en-GB" sz="7200" dirty="0" err="1"/>
              <a:t>једноставно</a:t>
            </a:r>
            <a:r>
              <a:rPr lang="en-GB" sz="7200" dirty="0"/>
              <a:t>, </a:t>
            </a:r>
            <a:r>
              <a:rPr lang="en-GB" sz="7200" dirty="0" err="1"/>
              <a:t>потребно</a:t>
            </a:r>
            <a:r>
              <a:rPr lang="en-GB" sz="7200" dirty="0"/>
              <a:t> </a:t>
            </a:r>
            <a:r>
              <a:rPr lang="en-GB" sz="7200" dirty="0" err="1"/>
              <a:t>је</a:t>
            </a:r>
            <a:r>
              <a:rPr lang="en-GB" sz="7200" dirty="0"/>
              <a:t> </a:t>
            </a:r>
            <a:r>
              <a:rPr lang="en-GB" sz="7200" dirty="0" err="1"/>
              <a:t>доста</a:t>
            </a:r>
            <a:r>
              <a:rPr lang="en-GB" sz="7200" dirty="0"/>
              <a:t> </a:t>
            </a:r>
            <a:r>
              <a:rPr lang="en-GB" sz="7200" dirty="0" err="1"/>
              <a:t>молитве</a:t>
            </a:r>
            <a:r>
              <a:rPr lang="en-GB" sz="7200" dirty="0"/>
              <a:t>, </a:t>
            </a:r>
            <a:r>
              <a:rPr lang="en-GB" sz="7200" dirty="0" err="1"/>
              <a:t>труда</a:t>
            </a:r>
            <a:r>
              <a:rPr lang="en-GB" sz="7200" dirty="0"/>
              <a:t>, </a:t>
            </a:r>
            <a:r>
              <a:rPr lang="en-GB" sz="7200" dirty="0" err="1"/>
              <a:t>жртве</a:t>
            </a:r>
            <a:r>
              <a:rPr lang="en-GB" sz="7200" dirty="0"/>
              <a:t> </a:t>
            </a:r>
            <a:r>
              <a:rPr lang="en-GB" sz="7200" dirty="0" err="1"/>
              <a:t>људи</a:t>
            </a:r>
            <a:r>
              <a:rPr lang="en-GB" sz="7200" dirty="0"/>
              <a:t> </a:t>
            </a:r>
            <a:r>
              <a:rPr lang="en-GB" sz="7200" dirty="0" err="1"/>
              <a:t>око</a:t>
            </a:r>
            <a:r>
              <a:rPr lang="en-GB" sz="7200" dirty="0"/>
              <a:t> </a:t>
            </a:r>
            <a:r>
              <a:rPr lang="en-GB" sz="7200" dirty="0" err="1"/>
              <a:t>њих</a:t>
            </a:r>
            <a:r>
              <a:rPr lang="en-GB" sz="7200" dirty="0"/>
              <a:t>... </a:t>
            </a:r>
            <a:r>
              <a:rPr lang="en-GB" sz="7200" dirty="0" err="1"/>
              <a:t>При</a:t>
            </a:r>
            <a:r>
              <a:rPr lang="en-GB" sz="7200" dirty="0"/>
              <a:t> </a:t>
            </a:r>
            <a:r>
              <a:rPr lang="en-GB" sz="7200" dirty="0" err="1"/>
              <a:t>том</a:t>
            </a:r>
            <a:r>
              <a:rPr lang="en-GB" sz="7200" dirty="0"/>
              <a:t>, </a:t>
            </a:r>
            <a:r>
              <a:rPr lang="en-GB" sz="7200" dirty="0" err="1"/>
              <a:t>основни</a:t>
            </a:r>
            <a:r>
              <a:rPr lang="en-GB" sz="7200" dirty="0"/>
              <a:t> </a:t>
            </a:r>
            <a:r>
              <a:rPr lang="en-GB" sz="7200" dirty="0" err="1"/>
              <a:t>проблем</a:t>
            </a:r>
            <a:r>
              <a:rPr lang="en-GB" sz="7200" dirty="0"/>
              <a:t> </a:t>
            </a:r>
            <a:r>
              <a:rPr lang="en-GB" sz="7200" dirty="0" err="1"/>
              <a:t>јесте</a:t>
            </a:r>
            <a:r>
              <a:rPr lang="en-GB" sz="7200" dirty="0"/>
              <a:t> </a:t>
            </a:r>
            <a:r>
              <a:rPr lang="en-GB" sz="7200" dirty="0" err="1"/>
              <a:t>како</a:t>
            </a:r>
            <a:r>
              <a:rPr lang="en-GB" sz="7200" dirty="0"/>
              <a:t> </a:t>
            </a:r>
            <a:r>
              <a:rPr lang="en-GB" sz="7200" dirty="0" err="1"/>
              <a:t>ојачати</a:t>
            </a:r>
            <a:r>
              <a:rPr lang="en-GB" sz="7200" dirty="0"/>
              <a:t> </a:t>
            </a:r>
            <a:r>
              <a:rPr lang="en-GB" sz="7200" dirty="0" err="1"/>
              <a:t>вољу</a:t>
            </a:r>
            <a:r>
              <a:rPr lang="en-GB" sz="7200" dirty="0"/>
              <a:t> </a:t>
            </a:r>
            <a:r>
              <a:rPr lang="en-GB" sz="7200" dirty="0" err="1"/>
              <a:t>наркомана</a:t>
            </a:r>
            <a:r>
              <a:rPr lang="en-GB" sz="7200" dirty="0"/>
              <a:t> и </a:t>
            </a:r>
            <a:r>
              <a:rPr lang="en-GB" sz="7200" dirty="0" err="1"/>
              <a:t>повратити</a:t>
            </a:r>
            <a:r>
              <a:rPr lang="en-GB" sz="7200" dirty="0"/>
              <a:t> </a:t>
            </a:r>
            <a:r>
              <a:rPr lang="en-GB" sz="7200" dirty="0" err="1"/>
              <a:t>њено</a:t>
            </a:r>
            <a:r>
              <a:rPr lang="en-GB" sz="7200" dirty="0"/>
              <a:t> </a:t>
            </a:r>
            <a:r>
              <a:rPr lang="en-GB" sz="7200" dirty="0" err="1"/>
              <a:t>природно</a:t>
            </a:r>
            <a:r>
              <a:rPr lang="en-GB" sz="7200" dirty="0"/>
              <a:t> </a:t>
            </a:r>
            <a:r>
              <a:rPr lang="en-GB" sz="7200" dirty="0" err="1"/>
              <a:t>стремљење</a:t>
            </a:r>
            <a:r>
              <a:rPr lang="en-GB" sz="7200" dirty="0"/>
              <a:t>. </a:t>
            </a:r>
            <a:r>
              <a:rPr lang="en-GB" sz="7200" dirty="0" err="1"/>
              <a:t>Примери</a:t>
            </a:r>
            <a:r>
              <a:rPr lang="en-GB" sz="7200" dirty="0"/>
              <a:t> </a:t>
            </a:r>
            <a:r>
              <a:rPr lang="en-GB" sz="7200" dirty="0" err="1"/>
              <a:t>оних</a:t>
            </a:r>
            <a:r>
              <a:rPr lang="en-GB" sz="7200" dirty="0"/>
              <a:t> </a:t>
            </a:r>
            <a:r>
              <a:rPr lang="en-GB" sz="7200" dirty="0" err="1"/>
              <a:t>који</a:t>
            </a:r>
            <a:r>
              <a:rPr lang="en-GB" sz="7200" dirty="0"/>
              <a:t> </a:t>
            </a:r>
            <a:r>
              <a:rPr lang="en-GB" sz="7200" dirty="0" err="1"/>
              <a:t>су</a:t>
            </a:r>
            <a:r>
              <a:rPr lang="en-GB" sz="7200" dirty="0"/>
              <a:t> у </a:t>
            </a:r>
            <a:r>
              <a:rPr lang="en-GB" sz="7200" dirty="0" err="1"/>
              <a:t>томе</a:t>
            </a:r>
            <a:r>
              <a:rPr lang="en-GB" sz="7200" dirty="0"/>
              <a:t> </a:t>
            </a:r>
            <a:r>
              <a:rPr lang="en-GB" sz="7200" dirty="0" err="1"/>
              <a:t>успели</a:t>
            </a:r>
            <a:r>
              <a:rPr lang="en-GB" sz="7200" dirty="0"/>
              <a:t> </a:t>
            </a:r>
            <a:r>
              <a:rPr lang="en-GB" sz="7200" dirty="0" err="1"/>
              <a:t>охрабрују</a:t>
            </a:r>
            <a:r>
              <a:rPr lang="en-GB" sz="7200" dirty="0"/>
              <a:t> и </a:t>
            </a:r>
            <a:r>
              <a:rPr lang="en-GB" sz="7200" dirty="0" err="1"/>
              <a:t>подстичу</a:t>
            </a:r>
            <a:r>
              <a:rPr lang="en-GB" sz="7200" dirty="0"/>
              <a:t> </a:t>
            </a:r>
            <a:r>
              <a:rPr lang="en-GB" sz="7200" dirty="0" err="1"/>
              <a:t>на</a:t>
            </a:r>
            <a:r>
              <a:rPr lang="en-GB" sz="7200" dirty="0"/>
              <a:t> </a:t>
            </a:r>
            <a:r>
              <a:rPr lang="en-GB" sz="7200" dirty="0" err="1"/>
              <a:t>борбу</a:t>
            </a:r>
            <a:r>
              <a:rPr lang="en-GB" sz="7200" dirty="0"/>
              <a:t>. </a:t>
            </a:r>
            <a:r>
              <a:rPr lang="en-GB" sz="7200" dirty="0" err="1"/>
              <a:t>Они</a:t>
            </a:r>
            <a:r>
              <a:rPr lang="en-GB" sz="7200" dirty="0"/>
              <a:t> </a:t>
            </a:r>
            <a:r>
              <a:rPr lang="en-GB" sz="7200" dirty="0" err="1"/>
              <a:t>то</a:t>
            </a:r>
            <a:r>
              <a:rPr lang="en-GB" sz="7200" dirty="0"/>
              <a:t>, </a:t>
            </a:r>
            <a:r>
              <a:rPr lang="en-GB" sz="7200" dirty="0" err="1"/>
              <a:t>међутим</a:t>
            </a:r>
            <a:r>
              <a:rPr lang="en-GB" sz="7200" dirty="0"/>
              <a:t>, </a:t>
            </a:r>
            <a:r>
              <a:rPr lang="en-GB" sz="7200" dirty="0" err="1"/>
              <a:t>никада</a:t>
            </a:r>
            <a:r>
              <a:rPr lang="en-GB" sz="7200" dirty="0"/>
              <a:t> </a:t>
            </a:r>
            <a:r>
              <a:rPr lang="en-GB" sz="7200" dirty="0" err="1"/>
              <a:t>не</a:t>
            </a:r>
            <a:r>
              <a:rPr lang="en-GB" sz="7200" dirty="0"/>
              <a:t> </a:t>
            </a:r>
            <a:r>
              <a:rPr lang="en-GB" sz="7200" dirty="0" err="1"/>
              <a:t>би</a:t>
            </a:r>
            <a:r>
              <a:rPr lang="en-GB" sz="7200" dirty="0"/>
              <a:t> </a:t>
            </a:r>
            <a:r>
              <a:rPr lang="en-GB" sz="7200" dirty="0" err="1"/>
              <a:t>постигли</a:t>
            </a:r>
            <a:r>
              <a:rPr lang="en-GB" sz="7200" dirty="0"/>
              <a:t> </a:t>
            </a:r>
            <a:r>
              <a:rPr lang="en-GB" sz="7200" dirty="0" err="1"/>
              <a:t>без</a:t>
            </a:r>
            <a:r>
              <a:rPr lang="en-GB" sz="7200" dirty="0"/>
              <a:t> </a:t>
            </a:r>
            <a:r>
              <a:rPr lang="en-GB" sz="7200" dirty="0" err="1"/>
              <a:t>подршке</a:t>
            </a:r>
            <a:r>
              <a:rPr lang="en-GB" sz="7200" dirty="0"/>
              <a:t> </a:t>
            </a:r>
            <a:r>
              <a:rPr lang="en-GB" sz="7200" dirty="0" err="1"/>
              <a:t>својих</a:t>
            </a:r>
            <a:r>
              <a:rPr lang="en-GB" sz="7200" dirty="0"/>
              <a:t> </a:t>
            </a:r>
            <a:r>
              <a:rPr lang="en-GB" sz="7200" dirty="0" err="1"/>
              <a:t>ближњих</a:t>
            </a:r>
            <a:r>
              <a:rPr lang="en-GB" sz="7200" dirty="0"/>
              <a:t> (</a:t>
            </a:r>
            <a:r>
              <a:rPr lang="en-GB" sz="7200" dirty="0" err="1"/>
              <a:t>пријатељске</a:t>
            </a:r>
            <a:r>
              <a:rPr lang="en-GB" sz="7200" dirty="0"/>
              <a:t>, </a:t>
            </a:r>
            <a:r>
              <a:rPr lang="en-GB" sz="7200" dirty="0" err="1"/>
              <a:t>породичне</a:t>
            </a:r>
            <a:r>
              <a:rPr lang="en-GB" sz="7200" dirty="0"/>
              <a:t>, </a:t>
            </a:r>
            <a:r>
              <a:rPr lang="en-GB" sz="7200" dirty="0" err="1"/>
              <a:t>институционалне</a:t>
            </a:r>
            <a:r>
              <a:rPr lang="en-GB" sz="7200" dirty="0"/>
              <a:t>, </a:t>
            </a:r>
            <a:r>
              <a:rPr lang="en-GB" sz="7200" dirty="0" err="1"/>
              <a:t>духовне</a:t>
            </a:r>
            <a:r>
              <a:rPr lang="en-GB" sz="7200" dirty="0"/>
              <a:t>...) – </a:t>
            </a:r>
            <a:r>
              <a:rPr lang="en-GB" sz="7200" dirty="0" err="1"/>
              <a:t>дело</a:t>
            </a:r>
            <a:r>
              <a:rPr lang="en-GB" sz="7200" dirty="0"/>
              <a:t> и </a:t>
            </a:r>
            <a:r>
              <a:rPr lang="en-GB" sz="7200" dirty="0" err="1"/>
              <a:t>жртва</a:t>
            </a:r>
            <a:r>
              <a:rPr lang="en-GB" sz="7200" dirty="0"/>
              <a:t> </a:t>
            </a:r>
            <a:r>
              <a:rPr lang="en-GB" sz="7200" b="1" dirty="0" err="1"/>
              <a:t>људи</a:t>
            </a:r>
            <a:r>
              <a:rPr lang="en-GB" sz="7200" b="1" dirty="0"/>
              <a:t> </a:t>
            </a:r>
            <a:r>
              <a:rPr lang="en-GB" sz="7200" b="1" dirty="0" err="1"/>
              <a:t>подршке</a:t>
            </a:r>
            <a:r>
              <a:rPr lang="en-GB" sz="7200" dirty="0"/>
              <a:t> </a:t>
            </a:r>
            <a:r>
              <a:rPr lang="en-GB" sz="7200" dirty="0" err="1"/>
              <a:t>је</a:t>
            </a:r>
            <a:r>
              <a:rPr lang="en-GB" sz="7200" dirty="0"/>
              <a:t> </a:t>
            </a:r>
            <a:r>
              <a:rPr lang="en-GB" sz="7200" dirty="0" err="1"/>
              <a:t>изнад</a:t>
            </a:r>
            <a:r>
              <a:rPr lang="en-GB" sz="7200" dirty="0"/>
              <a:t> </a:t>
            </a:r>
            <a:r>
              <a:rPr lang="en-GB" sz="7200" dirty="0" err="1"/>
              <a:t>сваке</a:t>
            </a:r>
            <a:r>
              <a:rPr lang="en-GB" sz="7200" dirty="0"/>
              <a:t> </a:t>
            </a:r>
            <a:r>
              <a:rPr lang="en-GB" sz="7200" dirty="0" err="1"/>
              <a:t>похвале</a:t>
            </a:r>
            <a:r>
              <a:rPr lang="en-GB" sz="7200" dirty="0"/>
              <a:t>. </a:t>
            </a:r>
            <a:endParaRPr lang="sr-Latn-RS" sz="7200" dirty="0"/>
          </a:p>
          <a:p>
            <a:r>
              <a:rPr lang="sr-Cyrl-RS" sz="7200" dirty="0"/>
              <a:t>   </a:t>
            </a:r>
            <a:r>
              <a:rPr lang="en-GB" sz="7200" dirty="0" err="1"/>
              <a:t>Појава</a:t>
            </a:r>
            <a:r>
              <a:rPr lang="en-GB" sz="7200" dirty="0"/>
              <a:t> </a:t>
            </a:r>
            <a:r>
              <a:rPr lang="en-GB" sz="7200" i="1" dirty="0" err="1"/>
              <a:t>Православног</a:t>
            </a:r>
            <a:r>
              <a:rPr lang="en-GB" sz="7200" i="1" dirty="0"/>
              <a:t> </a:t>
            </a:r>
            <a:r>
              <a:rPr lang="en-GB" sz="7200" i="1" dirty="0" err="1"/>
              <a:t>мисионара</a:t>
            </a:r>
            <a:r>
              <a:rPr lang="en-GB" sz="7200" dirty="0"/>
              <a:t> у </a:t>
            </a:r>
            <a:r>
              <a:rPr lang="en-GB" sz="7200" dirty="0" err="1"/>
              <a:t>време</a:t>
            </a:r>
            <a:r>
              <a:rPr lang="en-GB" sz="7200" dirty="0"/>
              <a:t> </a:t>
            </a:r>
            <a:r>
              <a:rPr lang="en-GB" sz="7200" dirty="0" err="1"/>
              <a:t>када</a:t>
            </a:r>
            <a:r>
              <a:rPr lang="en-GB" sz="7200" dirty="0"/>
              <a:t> </a:t>
            </a:r>
            <a:r>
              <a:rPr lang="en-GB" sz="7200" dirty="0" err="1"/>
              <a:t>је</a:t>
            </a:r>
            <a:r>
              <a:rPr lang="en-GB" sz="7200" dirty="0"/>
              <a:t> </a:t>
            </a:r>
            <a:r>
              <a:rPr lang="en-GB" sz="7200" dirty="0" err="1"/>
              <a:t>српска</a:t>
            </a:r>
            <a:r>
              <a:rPr lang="en-GB" sz="7200" dirty="0"/>
              <a:t> </a:t>
            </a:r>
            <a:r>
              <a:rPr lang="en-GB" sz="7200" dirty="0" err="1"/>
              <a:t>јавност</a:t>
            </a:r>
            <a:r>
              <a:rPr lang="en-GB" sz="7200" dirty="0"/>
              <a:t> </a:t>
            </a:r>
            <a:r>
              <a:rPr lang="en-GB" sz="7200" dirty="0" err="1"/>
              <a:t>усталасана</a:t>
            </a:r>
            <a:r>
              <a:rPr lang="en-GB" sz="7200" dirty="0"/>
              <a:t> </a:t>
            </a:r>
            <a:r>
              <a:rPr lang="en-GB" sz="7200" dirty="0" err="1"/>
              <a:t>скорашњим</a:t>
            </a:r>
            <a:r>
              <a:rPr lang="en-GB" sz="7200" dirty="0"/>
              <a:t> </a:t>
            </a:r>
            <a:r>
              <a:rPr lang="en-GB" sz="7200" dirty="0" err="1"/>
              <a:t>догађајима</a:t>
            </a:r>
            <a:r>
              <a:rPr lang="en-GB" sz="7200" dirty="0"/>
              <a:t> у </a:t>
            </a:r>
            <a:r>
              <a:rPr lang="en-GB" sz="7200" dirty="0" err="1"/>
              <a:t>вези</a:t>
            </a:r>
            <a:r>
              <a:rPr lang="en-GB" sz="7200" dirty="0"/>
              <a:t> </a:t>
            </a:r>
            <a:r>
              <a:rPr lang="en-GB" sz="7200" dirty="0" err="1"/>
              <a:t>са</a:t>
            </a:r>
            <a:r>
              <a:rPr lang="en-GB" sz="7200" dirty="0"/>
              <a:t> </a:t>
            </a:r>
            <a:r>
              <a:rPr lang="en-GB" sz="7200" dirty="0" err="1"/>
              <a:t>овом</a:t>
            </a:r>
            <a:r>
              <a:rPr lang="en-GB" sz="7200" dirty="0"/>
              <a:t> </a:t>
            </a:r>
            <a:r>
              <a:rPr lang="en-GB" sz="7200" dirty="0" err="1"/>
              <a:t>темом</a:t>
            </a:r>
            <a:r>
              <a:rPr lang="en-GB" sz="7200" dirty="0"/>
              <a:t> </a:t>
            </a:r>
            <a:r>
              <a:rPr lang="en-GB" sz="7200" dirty="0" err="1"/>
              <a:t>је</a:t>
            </a:r>
            <a:r>
              <a:rPr lang="en-GB" sz="7200" dirty="0"/>
              <a:t> </a:t>
            </a:r>
            <a:r>
              <a:rPr lang="en-GB" sz="7200" dirty="0" err="1"/>
              <a:t>крајње</a:t>
            </a:r>
            <a:r>
              <a:rPr lang="en-GB" sz="7200" dirty="0"/>
              <a:t> </a:t>
            </a:r>
            <a:r>
              <a:rPr lang="en-GB" sz="7200" dirty="0" err="1"/>
              <a:t>промисаоног</a:t>
            </a:r>
            <a:r>
              <a:rPr lang="en-GB" sz="7200" dirty="0"/>
              <a:t> </a:t>
            </a:r>
            <a:r>
              <a:rPr lang="en-GB" sz="7200" dirty="0" err="1"/>
              <a:t>карактера</a:t>
            </a:r>
            <a:r>
              <a:rPr lang="en-GB" sz="7200" dirty="0"/>
              <a:t>. </a:t>
            </a:r>
            <a:r>
              <a:rPr lang="en-GB" sz="7200" dirty="0" err="1"/>
              <a:t>Наиме</a:t>
            </a:r>
            <a:r>
              <a:rPr lang="en-GB" sz="7200" dirty="0"/>
              <a:t>, </a:t>
            </a:r>
            <a:r>
              <a:rPr lang="en-GB" sz="7200" dirty="0" err="1"/>
              <a:t>као</a:t>
            </a:r>
            <a:r>
              <a:rPr lang="en-GB" sz="7200" dirty="0"/>
              <a:t> </a:t>
            </a:r>
            <a:r>
              <a:rPr lang="en-GB" sz="7200" dirty="0" err="1"/>
              <a:t>што</a:t>
            </a:r>
            <a:r>
              <a:rPr lang="en-GB" sz="7200" dirty="0"/>
              <a:t> </a:t>
            </a:r>
            <a:r>
              <a:rPr lang="en-GB" sz="7200" dirty="0" err="1"/>
              <a:t>сви</a:t>
            </a:r>
            <a:r>
              <a:rPr lang="en-GB" sz="7200" dirty="0"/>
              <a:t> </a:t>
            </a:r>
            <a:r>
              <a:rPr lang="en-GB" sz="7200" dirty="0" err="1"/>
              <a:t>стални</a:t>
            </a:r>
            <a:r>
              <a:rPr lang="en-GB" sz="7200" dirty="0"/>
              <a:t> </a:t>
            </a:r>
            <a:r>
              <a:rPr lang="en-GB" sz="7200" dirty="0" err="1"/>
              <a:t>сарадници</a:t>
            </a:r>
            <a:r>
              <a:rPr lang="en-GB" sz="7200" dirty="0"/>
              <a:t> и </a:t>
            </a:r>
            <a:r>
              <a:rPr lang="en-GB" sz="7200" dirty="0" err="1"/>
              <a:t>аутори</a:t>
            </a:r>
            <a:r>
              <a:rPr lang="en-GB" sz="7200" dirty="0"/>
              <a:t> </a:t>
            </a:r>
            <a:r>
              <a:rPr lang="en-GB" sz="7200" dirty="0" err="1"/>
              <a:t>часописа</a:t>
            </a:r>
            <a:r>
              <a:rPr lang="en-GB" sz="7200" dirty="0"/>
              <a:t> </a:t>
            </a:r>
            <a:r>
              <a:rPr lang="en-GB" sz="7200" dirty="0" err="1"/>
              <a:t>знају</a:t>
            </a:r>
            <a:r>
              <a:rPr lang="en-GB" sz="7200" dirty="0"/>
              <a:t>, </a:t>
            </a:r>
            <a:r>
              <a:rPr lang="en-GB" sz="7200" dirty="0" err="1"/>
              <a:t>све</a:t>
            </a:r>
            <a:r>
              <a:rPr lang="en-GB" sz="7200" dirty="0"/>
              <a:t> </a:t>
            </a:r>
            <a:r>
              <a:rPr lang="en-GB" sz="7200" dirty="0" err="1"/>
              <a:t>теме</a:t>
            </a:r>
            <a:r>
              <a:rPr lang="en-GB" sz="7200" dirty="0"/>
              <a:t> </a:t>
            </a:r>
            <a:r>
              <a:rPr lang="en-GB" sz="7200" i="1" dirty="0" err="1"/>
              <a:t>Мисионара</a:t>
            </a:r>
            <a:r>
              <a:rPr lang="en-GB" sz="7200" dirty="0"/>
              <a:t> </a:t>
            </a:r>
            <a:r>
              <a:rPr lang="en-GB" sz="7200" dirty="0" err="1"/>
              <a:t>за</a:t>
            </a:r>
            <a:r>
              <a:rPr lang="en-GB" sz="7200" dirty="0"/>
              <a:t> </a:t>
            </a:r>
            <a:r>
              <a:rPr lang="en-GB" sz="7200" dirty="0" err="1"/>
              <a:t>текућу</a:t>
            </a:r>
            <a:r>
              <a:rPr lang="en-GB" sz="7200" dirty="0"/>
              <a:t> </a:t>
            </a:r>
            <a:r>
              <a:rPr lang="en-GB" sz="7200" dirty="0" err="1"/>
              <a:t>годину</a:t>
            </a:r>
            <a:r>
              <a:rPr lang="en-GB" sz="7200" dirty="0"/>
              <a:t> </a:t>
            </a:r>
            <a:r>
              <a:rPr lang="en-GB" sz="7200" dirty="0" err="1"/>
              <a:t>се</a:t>
            </a:r>
            <a:r>
              <a:rPr lang="en-GB" sz="7200" dirty="0"/>
              <a:t> </a:t>
            </a:r>
            <a:r>
              <a:rPr lang="en-GB" sz="7200" dirty="0" err="1"/>
              <a:t>одређују</a:t>
            </a:r>
            <a:r>
              <a:rPr lang="en-GB" sz="7200" dirty="0"/>
              <a:t> </a:t>
            </a:r>
            <a:r>
              <a:rPr lang="en-GB" sz="7200" dirty="0" err="1"/>
              <a:t>већ</a:t>
            </a:r>
            <a:r>
              <a:rPr lang="en-GB" sz="7200" dirty="0"/>
              <a:t> </a:t>
            </a:r>
            <a:r>
              <a:rPr lang="en-GB" sz="7200" dirty="0" err="1"/>
              <a:t>на</a:t>
            </a:r>
            <a:r>
              <a:rPr lang="en-GB" sz="7200" dirty="0"/>
              <a:t> </a:t>
            </a:r>
            <a:r>
              <a:rPr lang="en-GB" sz="7200" dirty="0" err="1"/>
              <a:t>њеном</a:t>
            </a:r>
            <a:r>
              <a:rPr lang="en-GB" sz="7200" dirty="0"/>
              <a:t> </a:t>
            </a:r>
            <a:r>
              <a:rPr lang="en-GB" sz="7200" dirty="0" err="1"/>
              <a:t>почетку</a:t>
            </a:r>
            <a:r>
              <a:rPr lang="en-GB" sz="7200" dirty="0"/>
              <a:t> </a:t>
            </a:r>
            <a:r>
              <a:rPr lang="en-GB" sz="7200" dirty="0" err="1"/>
              <a:t>да</a:t>
            </a:r>
            <a:r>
              <a:rPr lang="en-GB" sz="7200" dirty="0"/>
              <a:t> </a:t>
            </a:r>
            <a:r>
              <a:rPr lang="en-GB" sz="7200" dirty="0" err="1"/>
              <a:t>би</a:t>
            </a:r>
            <a:r>
              <a:rPr lang="en-GB" sz="7200" dirty="0"/>
              <a:t> </a:t>
            </a:r>
            <a:r>
              <a:rPr lang="en-GB" sz="7200" dirty="0" err="1"/>
              <a:t>аутори</a:t>
            </a:r>
            <a:r>
              <a:rPr lang="en-GB" sz="7200" dirty="0"/>
              <a:t> </a:t>
            </a:r>
            <a:r>
              <a:rPr lang="en-GB" sz="7200" dirty="0" err="1"/>
              <a:t>могли</a:t>
            </a:r>
            <a:r>
              <a:rPr lang="en-GB" sz="7200" dirty="0"/>
              <a:t> </a:t>
            </a:r>
            <a:r>
              <a:rPr lang="en-GB" sz="7200" dirty="0" err="1"/>
              <a:t>што</a:t>
            </a:r>
            <a:r>
              <a:rPr lang="en-GB" sz="7200" dirty="0"/>
              <a:t> </a:t>
            </a:r>
            <a:r>
              <a:rPr lang="en-GB" sz="7200" dirty="0" err="1"/>
              <a:t>боље</a:t>
            </a:r>
            <a:r>
              <a:rPr lang="en-GB" sz="7200" dirty="0"/>
              <a:t> </a:t>
            </a:r>
            <a:r>
              <a:rPr lang="en-GB" sz="7200" dirty="0" err="1"/>
              <a:t>да</a:t>
            </a:r>
            <a:r>
              <a:rPr lang="en-GB" sz="7200" dirty="0"/>
              <a:t> </a:t>
            </a:r>
            <a:r>
              <a:rPr lang="en-GB" sz="7200" dirty="0" err="1"/>
              <a:t>се</a:t>
            </a:r>
            <a:r>
              <a:rPr lang="en-GB" sz="7200" dirty="0"/>
              <a:t> </a:t>
            </a:r>
            <a:r>
              <a:rPr lang="en-GB" sz="7200" dirty="0" err="1"/>
              <a:t>спреме</a:t>
            </a:r>
            <a:r>
              <a:rPr lang="en-GB" sz="7200" dirty="0"/>
              <a:t>. </a:t>
            </a:r>
            <a:r>
              <a:rPr lang="en-GB" sz="7200" dirty="0" err="1"/>
              <a:t>Сам</a:t>
            </a:r>
            <a:r>
              <a:rPr lang="en-GB" sz="7200" dirty="0"/>
              <a:t> </a:t>
            </a:r>
            <a:r>
              <a:rPr lang="en-GB" sz="7200" dirty="0" err="1"/>
              <a:t>Промисао</a:t>
            </a:r>
            <a:r>
              <a:rPr lang="en-GB" sz="7200" dirty="0"/>
              <a:t> </a:t>
            </a:r>
            <a:r>
              <a:rPr lang="en-GB" sz="7200" dirty="0" err="1"/>
              <a:t>је</a:t>
            </a:r>
            <a:r>
              <a:rPr lang="en-GB" sz="7200" dirty="0"/>
              <a:t> </a:t>
            </a:r>
            <a:r>
              <a:rPr lang="en-GB" sz="7200" dirty="0" err="1"/>
              <a:t>учинио</a:t>
            </a:r>
            <a:r>
              <a:rPr lang="en-GB" sz="7200" dirty="0"/>
              <a:t> </a:t>
            </a:r>
            <a:r>
              <a:rPr lang="en-GB" sz="7200" dirty="0" err="1"/>
              <a:t>да</a:t>
            </a:r>
            <a:r>
              <a:rPr lang="en-GB" sz="7200" dirty="0"/>
              <a:t> </a:t>
            </a:r>
            <a:r>
              <a:rPr lang="en-GB" sz="7200" dirty="0" err="1"/>
              <a:t>се</a:t>
            </a:r>
            <a:r>
              <a:rPr lang="en-GB" sz="7200" dirty="0"/>
              <a:t> </a:t>
            </a:r>
            <a:r>
              <a:rPr lang="en-GB" sz="7200" dirty="0" err="1"/>
              <a:t>излазак</a:t>
            </a:r>
            <a:r>
              <a:rPr lang="en-GB" sz="7200" dirty="0"/>
              <a:t> </a:t>
            </a:r>
            <a:r>
              <a:rPr lang="en-GB" sz="7200" dirty="0" err="1"/>
              <a:t>овог</a:t>
            </a:r>
            <a:r>
              <a:rPr lang="en-GB" sz="7200" dirty="0"/>
              <a:t> </a:t>
            </a:r>
            <a:r>
              <a:rPr lang="en-GB" sz="7200" dirty="0" err="1"/>
              <a:t>броја</a:t>
            </a:r>
            <a:r>
              <a:rPr lang="en-GB" sz="7200" dirty="0"/>
              <a:t> </a:t>
            </a:r>
            <a:r>
              <a:rPr lang="en-GB" sz="7200" dirty="0" err="1"/>
              <a:t>готово</a:t>
            </a:r>
            <a:r>
              <a:rPr lang="en-GB" sz="7200" dirty="0"/>
              <a:t> </a:t>
            </a:r>
            <a:r>
              <a:rPr lang="en-GB" sz="7200" dirty="0" err="1"/>
              <a:t>поклопи</a:t>
            </a:r>
            <a:r>
              <a:rPr lang="en-GB" sz="7200" dirty="0"/>
              <a:t> </a:t>
            </a:r>
            <a:r>
              <a:rPr lang="en-GB" sz="7200" dirty="0" err="1"/>
              <a:t>са</a:t>
            </a:r>
            <a:r>
              <a:rPr lang="en-GB" sz="7200" dirty="0"/>
              <a:t> </a:t>
            </a:r>
            <a:r>
              <a:rPr lang="en-GB" sz="7200" dirty="0" err="1"/>
              <a:t>скорашњим</a:t>
            </a:r>
            <a:r>
              <a:rPr lang="en-GB" sz="7200" dirty="0"/>
              <a:t> </a:t>
            </a:r>
            <a:r>
              <a:rPr lang="en-GB" sz="7200" dirty="0" err="1"/>
              <a:t>немилим</a:t>
            </a:r>
            <a:r>
              <a:rPr lang="en-GB" sz="7200" dirty="0"/>
              <a:t> </a:t>
            </a:r>
            <a:r>
              <a:rPr lang="en-GB" sz="7200" dirty="0" err="1"/>
              <a:t>догађајима</a:t>
            </a:r>
            <a:r>
              <a:rPr lang="en-GB" sz="7200" dirty="0"/>
              <a:t> и </a:t>
            </a:r>
            <a:r>
              <a:rPr lang="en-GB" sz="7200" dirty="0" err="1"/>
              <a:t>то</a:t>
            </a:r>
            <a:r>
              <a:rPr lang="en-GB" sz="7200" dirty="0"/>
              <a:t> </a:t>
            </a:r>
            <a:r>
              <a:rPr lang="en-GB" sz="7200" dirty="0" err="1"/>
              <a:t>даје</a:t>
            </a:r>
            <a:r>
              <a:rPr lang="en-GB" sz="7200" dirty="0"/>
              <a:t> </a:t>
            </a:r>
            <a:r>
              <a:rPr lang="en-GB" sz="7200" dirty="0" err="1"/>
              <a:t>већи</a:t>
            </a:r>
            <a:r>
              <a:rPr lang="en-GB" sz="7200" dirty="0"/>
              <a:t> </a:t>
            </a:r>
            <a:r>
              <a:rPr lang="en-GB" sz="7200" dirty="0" err="1"/>
              <a:t>акценат</a:t>
            </a:r>
            <a:r>
              <a:rPr lang="en-GB" sz="7200" dirty="0"/>
              <a:t> </a:t>
            </a:r>
            <a:r>
              <a:rPr lang="en-GB" sz="7200" dirty="0" err="1"/>
              <a:t>на</a:t>
            </a:r>
            <a:r>
              <a:rPr lang="en-GB" sz="7200" dirty="0"/>
              <a:t> </a:t>
            </a:r>
            <a:r>
              <a:rPr lang="en-GB" sz="7200" dirty="0" err="1"/>
              <a:t>овом</a:t>
            </a:r>
            <a:r>
              <a:rPr lang="en-GB" sz="7200" dirty="0"/>
              <a:t> </a:t>
            </a:r>
            <a:r>
              <a:rPr lang="en-GB" sz="7200" dirty="0" err="1"/>
              <a:t>проблему</a:t>
            </a:r>
            <a:r>
              <a:rPr lang="en-GB" sz="7200" dirty="0"/>
              <a:t> и </a:t>
            </a:r>
            <a:r>
              <a:rPr lang="en-GB" sz="7200" dirty="0" err="1"/>
              <a:t>његовом</a:t>
            </a:r>
            <a:r>
              <a:rPr lang="en-GB" sz="7200" dirty="0"/>
              <a:t> </a:t>
            </a:r>
            <a:r>
              <a:rPr lang="en-GB" sz="7200" dirty="0" err="1"/>
              <a:t>решавању</a:t>
            </a:r>
            <a:r>
              <a:rPr lang="en-GB" sz="7200" dirty="0"/>
              <a:t>. С </a:t>
            </a:r>
            <a:r>
              <a:rPr lang="en-GB" sz="7200" dirty="0" err="1"/>
              <a:t>тим</a:t>
            </a:r>
            <a:r>
              <a:rPr lang="en-GB" sz="7200" dirty="0"/>
              <a:t> у </a:t>
            </a:r>
            <a:r>
              <a:rPr lang="en-GB" sz="7200" dirty="0" err="1"/>
              <a:t>вези</a:t>
            </a:r>
            <a:r>
              <a:rPr lang="en-GB" sz="7200" dirty="0"/>
              <a:t>, </a:t>
            </a:r>
            <a:r>
              <a:rPr lang="en-GB" sz="7200" dirty="0" err="1"/>
              <a:t>надамо</a:t>
            </a:r>
            <a:r>
              <a:rPr lang="en-GB" sz="7200" dirty="0"/>
              <a:t> </a:t>
            </a:r>
            <a:r>
              <a:rPr lang="en-GB" sz="7200" dirty="0" err="1"/>
              <a:t>се</a:t>
            </a:r>
            <a:r>
              <a:rPr lang="en-GB" sz="7200" dirty="0"/>
              <a:t> </a:t>
            </a:r>
            <a:r>
              <a:rPr lang="en-GB" sz="7200" dirty="0" err="1"/>
              <a:t>да</a:t>
            </a:r>
            <a:r>
              <a:rPr lang="en-GB" sz="7200" dirty="0"/>
              <a:t> </a:t>
            </a:r>
            <a:r>
              <a:rPr lang="en-GB" sz="7200" dirty="0" err="1"/>
              <a:t>смо</a:t>
            </a:r>
            <a:r>
              <a:rPr lang="en-GB" sz="7200" dirty="0"/>
              <a:t> </a:t>
            </a:r>
            <a:r>
              <a:rPr lang="en-GB" sz="7200" dirty="0" err="1"/>
              <a:t>овим</a:t>
            </a:r>
            <a:r>
              <a:rPr lang="en-GB" sz="7200" dirty="0"/>
              <a:t> </a:t>
            </a:r>
            <a:r>
              <a:rPr lang="en-GB" sz="7200" dirty="0" err="1"/>
              <a:t>бројем</a:t>
            </a:r>
            <a:r>
              <a:rPr lang="en-GB" sz="7200" dirty="0"/>
              <a:t> </a:t>
            </a:r>
            <a:r>
              <a:rPr lang="en-GB" sz="7200" dirty="0" err="1"/>
              <a:t>макар</a:t>
            </a:r>
            <a:r>
              <a:rPr lang="en-GB" sz="7200" dirty="0"/>
              <a:t> </a:t>
            </a:r>
            <a:r>
              <a:rPr lang="en-GB" sz="7200" dirty="0" err="1"/>
              <a:t>мало</a:t>
            </a:r>
            <a:r>
              <a:rPr lang="en-GB" sz="7200" dirty="0"/>
              <a:t> </a:t>
            </a:r>
            <a:r>
              <a:rPr lang="en-GB" sz="7200" dirty="0" err="1"/>
              <a:t>допринели</a:t>
            </a:r>
            <a:r>
              <a:rPr lang="en-GB" sz="7200" dirty="0"/>
              <a:t> </a:t>
            </a:r>
            <a:r>
              <a:rPr lang="en-GB" sz="7200" dirty="0" err="1"/>
              <a:t>осветљавању</a:t>
            </a:r>
            <a:r>
              <a:rPr lang="en-GB" sz="7200" dirty="0"/>
              <a:t> и </a:t>
            </a:r>
            <a:r>
              <a:rPr lang="en-GB" sz="7200" dirty="0" err="1"/>
              <a:t>решавању</a:t>
            </a:r>
            <a:r>
              <a:rPr lang="en-GB" sz="7200" dirty="0"/>
              <a:t> </a:t>
            </a:r>
            <a:r>
              <a:rPr lang="en-GB" sz="7200" dirty="0" err="1"/>
              <a:t>проблема</a:t>
            </a:r>
            <a:r>
              <a:rPr lang="en-GB" sz="7200" dirty="0"/>
              <a:t> </a:t>
            </a:r>
            <a:r>
              <a:rPr lang="en-GB" sz="7200" dirty="0" err="1"/>
              <a:t>наркоманије</a:t>
            </a:r>
            <a:r>
              <a:rPr lang="en-GB" sz="7200" dirty="0"/>
              <a:t>, </a:t>
            </a:r>
            <a:r>
              <a:rPr lang="en-GB" sz="7200" dirty="0" err="1"/>
              <a:t>превасходно</a:t>
            </a:r>
            <a:r>
              <a:rPr lang="en-GB" sz="7200" dirty="0"/>
              <a:t> </a:t>
            </a:r>
            <a:r>
              <a:rPr lang="en-GB" sz="7200" dirty="0" err="1"/>
              <a:t>из</a:t>
            </a:r>
            <a:r>
              <a:rPr lang="en-GB" sz="7200" dirty="0"/>
              <a:t> </a:t>
            </a:r>
            <a:r>
              <a:rPr lang="en-GB" sz="7200" dirty="0" err="1"/>
              <a:t>аспекта</a:t>
            </a:r>
            <a:r>
              <a:rPr lang="en-GB" sz="7200" dirty="0"/>
              <a:t> </a:t>
            </a:r>
            <a:r>
              <a:rPr lang="en-GB" sz="7200" dirty="0" err="1"/>
              <a:t>православне</a:t>
            </a:r>
            <a:r>
              <a:rPr lang="en-GB" sz="7200" dirty="0"/>
              <a:t> </a:t>
            </a:r>
            <a:r>
              <a:rPr lang="en-GB" sz="7200" dirty="0" err="1"/>
              <a:t>теологије</a:t>
            </a:r>
            <a:r>
              <a:rPr lang="en-GB" sz="7200" dirty="0"/>
              <a:t> и </a:t>
            </a:r>
            <a:r>
              <a:rPr lang="en-GB" sz="7200" dirty="0" err="1"/>
              <a:t>антропологије</a:t>
            </a:r>
            <a:r>
              <a:rPr lang="en-GB" sz="7200" dirty="0"/>
              <a:t>. </a:t>
            </a:r>
            <a:endParaRPr lang="sr-Cyrl-RS" sz="7200" dirty="0" smtClean="0"/>
          </a:p>
          <a:p>
            <a:endParaRPr lang="sr-Latn-RS" sz="7200" dirty="0"/>
          </a:p>
          <a:p>
            <a:r>
              <a:rPr lang="sr-Cyrl-RS" sz="7200" dirty="0"/>
              <a:t>   </a:t>
            </a:r>
            <a:r>
              <a:rPr lang="en-GB" sz="7200" dirty="0"/>
              <a:t>С </a:t>
            </a:r>
            <a:r>
              <a:rPr lang="en-GB" sz="7200" dirty="0" err="1"/>
              <a:t>љубављу</a:t>
            </a:r>
            <a:r>
              <a:rPr lang="en-GB" sz="7200" dirty="0"/>
              <a:t> у </a:t>
            </a:r>
            <a:r>
              <a:rPr lang="en-GB" sz="7200" dirty="0" err="1"/>
              <a:t>Христу</a:t>
            </a:r>
            <a:r>
              <a:rPr lang="en-GB" sz="7200" dirty="0"/>
              <a:t> </a:t>
            </a:r>
            <a:r>
              <a:rPr lang="en-GB" sz="7200" dirty="0" err="1"/>
              <a:t>Спаситељу</a:t>
            </a:r>
            <a:r>
              <a:rPr lang="en-GB" sz="7200" dirty="0"/>
              <a:t> </a:t>
            </a:r>
            <a:r>
              <a:rPr lang="en-GB" sz="7200" dirty="0" err="1"/>
              <a:t>ђакон</a:t>
            </a:r>
            <a:r>
              <a:rPr lang="en-GB" sz="7200" dirty="0"/>
              <a:t> </a:t>
            </a:r>
            <a:r>
              <a:rPr lang="en-GB" sz="7200" dirty="0" err="1"/>
              <a:t>Оливер</a:t>
            </a:r>
            <a:r>
              <a:rPr lang="en-GB" sz="7200" dirty="0"/>
              <a:t> </a:t>
            </a:r>
            <a:r>
              <a:rPr lang="en-GB" sz="7200" dirty="0" err="1"/>
              <a:t>Суботић</a:t>
            </a:r>
            <a:endParaRPr lang="sr-Latn-RS" sz="7200" dirty="0"/>
          </a:p>
          <a:p>
            <a:r>
              <a:rPr lang="sr-Cyrl-RS" sz="7200" b="1" i="1" dirty="0"/>
              <a:t>   ПРАВОСЛАВНИ МИСИОНАР</a:t>
            </a:r>
            <a:r>
              <a:rPr lang="sr-Cyrl-RS" sz="7200" i="1" dirty="0"/>
              <a:t>, </a:t>
            </a:r>
            <a:r>
              <a:rPr lang="sr-Cyrl-RS" sz="7200" dirty="0"/>
              <a:t>бр. 307</a:t>
            </a:r>
            <a:endParaRPr lang="sr-Latn-RS" sz="7200" dirty="0"/>
          </a:p>
          <a:p>
            <a:endParaRPr lang="sr-Latn-RS" dirty="0"/>
          </a:p>
        </p:txBody>
      </p:sp>
    </p:spTree>
    <p:extLst>
      <p:ext uri="{BB962C8B-B14F-4D97-AF65-F5344CB8AC3E}">
        <p14:creationId xmlns:p14="http://schemas.microsoft.com/office/powerpoint/2010/main" val="299877156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sr-Cyrl-RS" sz="2800" b="1" dirty="0">
                <a:solidFill>
                  <a:srgbClr val="FF0000"/>
                </a:solidFill>
              </a:rPr>
              <a:t>ЗАЈЕДНИЦА</a:t>
            </a:r>
            <a:r>
              <a:rPr lang="sr-Cyrl-RS" sz="2800" b="1" dirty="0"/>
              <a:t> </a:t>
            </a:r>
            <a:r>
              <a:rPr lang="sr-Cyrl-RS" sz="2800" b="1" dirty="0">
                <a:solidFill>
                  <a:srgbClr val="FF0000"/>
                </a:solidFill>
              </a:rPr>
              <a:t>„ЗЕМЉА ЖИВИХ“ - СВЕТЛО У ТАМИ</a:t>
            </a:r>
            <a:endParaRPr lang="sr-Latn-RS" sz="2800" dirty="0">
              <a:solidFill>
                <a:srgbClr val="FF0000"/>
              </a:solidFill>
            </a:endParaRPr>
          </a:p>
        </p:txBody>
      </p:sp>
      <p:sp>
        <p:nvSpPr>
          <p:cNvPr id="3" name="Content Placeholder 2"/>
          <p:cNvSpPr>
            <a:spLocks noGrp="1"/>
          </p:cNvSpPr>
          <p:nvPr>
            <p:ph idx="1"/>
          </p:nvPr>
        </p:nvSpPr>
        <p:spPr/>
        <p:txBody>
          <a:bodyPr>
            <a:normAutofit fontScale="70000" lnSpcReduction="20000"/>
          </a:bodyPr>
          <a:lstStyle/>
          <a:p>
            <a:r>
              <a:rPr lang="sr-Cyrl-RS" dirty="0"/>
              <a:t>Заједница „Земља живих“ се од 2012. године бави лечењем зависника од психоактивних супстанци, а делује у организацији Српске Православне</a:t>
            </a:r>
            <a:endParaRPr lang="sr-Latn-RS" dirty="0"/>
          </a:p>
          <a:p>
            <a:r>
              <a:rPr lang="sr-Cyrl-RS" dirty="0"/>
              <a:t>Цркве и уз сагласност Министарства здравља наше земље. Према речима професора др Радоја Чоловића, председника Српског лекарског друштва, болести зависности, нарочито наркоманија, су растући проблем савременог света који је погодио и Србију. Наркоманија уништава младе људе, њихово здравље, животну перспективу и доводи до пропасти њихових породица. „Српско лекарско друштво“ ће учинити све да допринесемо да се проблем наркоманије стави под контролу и да резултира неким позитивним исходом”, истакао је председник једног од најстаријих лекарских друштава на свету.</a:t>
            </a:r>
            <a:endParaRPr lang="sr-Latn-RS" dirty="0"/>
          </a:p>
          <a:p>
            <a:endParaRPr lang="sr-Latn-RS" dirty="0"/>
          </a:p>
        </p:txBody>
      </p:sp>
    </p:spTree>
    <p:extLst>
      <p:ext uri="{BB962C8B-B14F-4D97-AF65-F5344CB8AC3E}">
        <p14:creationId xmlns:p14="http://schemas.microsoft.com/office/powerpoint/2010/main" val="191102111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sr-Cyrl-RS" sz="1800" b="1" dirty="0">
                <a:solidFill>
                  <a:srgbClr val="FF0000"/>
                </a:solidFill>
              </a:rPr>
              <a:t>ЗАЈЕДНИЦА „ЗЕМЉА ЖИВИХ“ - СВЕТЛО У ТАМИ</a:t>
            </a:r>
            <a:r>
              <a:rPr lang="sr-Latn-RS" sz="1800" dirty="0">
                <a:solidFill>
                  <a:srgbClr val="FF0000"/>
                </a:solidFill>
              </a:rPr>
              <a:t/>
            </a:r>
            <a:br>
              <a:rPr lang="sr-Latn-RS" sz="1800" dirty="0">
                <a:solidFill>
                  <a:srgbClr val="FF0000"/>
                </a:solidFill>
              </a:rPr>
            </a:br>
            <a:endParaRPr lang="sr-Latn-RS" sz="1800" dirty="0">
              <a:solidFill>
                <a:srgbClr val="FF0000"/>
              </a:solidFill>
            </a:endParaRPr>
          </a:p>
        </p:txBody>
      </p:sp>
      <p:sp>
        <p:nvSpPr>
          <p:cNvPr id="3" name="Content Placeholder 2"/>
          <p:cNvSpPr>
            <a:spLocks noGrp="1"/>
          </p:cNvSpPr>
          <p:nvPr>
            <p:ph idx="1"/>
          </p:nvPr>
        </p:nvSpPr>
        <p:spPr/>
        <p:txBody>
          <a:bodyPr>
            <a:normAutofit fontScale="62500" lnSpcReduction="20000"/>
          </a:bodyPr>
          <a:lstStyle/>
          <a:p>
            <a:r>
              <a:rPr lang="sr-Cyrl-RS" dirty="0"/>
              <a:t>У марту исте године године, Његова Светост Патријарх српски г. Иринеј и министар унутрашњих послова Србије г. Ивица Дачић потписали</a:t>
            </a:r>
            <a:endParaRPr lang="sr-Latn-RS" dirty="0"/>
          </a:p>
          <a:p>
            <a:r>
              <a:rPr lang="sr-Cyrl-RS" dirty="0"/>
              <a:t>су Меморандум о сарадњи у примени стратегије у борби против наркоманије. Том приликом, Његова Светост и министар Дачић сагласили су се да је неопходно ангажовање читавог друштва у борби против наркоманије. Заједница “ЗЕМЉА ЖИВИХ“ представља пружену Божију руку свима онима који се осећају промашеним, неоствареним, уморним, разочараним, зависницима и независницима, тужним и сиромашним у срцу. Божији одговор онима који траже искрену радост и смисао у животу. Уверени да је зависник у егзистенцијалној кризи, створена је клима живота у духу једноставне хришћанске породице. Верујемо да хришћански живот, својом пуноћом, даје истински одговор на људски немир и да нико сем Бога Оца који је створио човека не може да оздрави његово рањено и повређено срце.</a:t>
            </a:r>
            <a:endParaRPr lang="sr-Latn-RS" dirty="0"/>
          </a:p>
          <a:p>
            <a:endParaRPr lang="sr-Latn-RS" dirty="0"/>
          </a:p>
        </p:txBody>
      </p:sp>
    </p:spTree>
    <p:extLst>
      <p:ext uri="{BB962C8B-B14F-4D97-AF65-F5344CB8AC3E}">
        <p14:creationId xmlns:p14="http://schemas.microsoft.com/office/powerpoint/2010/main" val="129940254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sr-Latn-RS" sz="2000" b="1" dirty="0" smtClean="0">
                <a:solidFill>
                  <a:srgbClr val="FF0000"/>
                </a:solidFill>
              </a:rPr>
              <a:t/>
            </a:r>
            <a:br>
              <a:rPr lang="sr-Latn-RS" sz="2000" b="1" dirty="0" smtClean="0">
                <a:solidFill>
                  <a:srgbClr val="FF0000"/>
                </a:solidFill>
              </a:rPr>
            </a:br>
            <a:r>
              <a:rPr lang="sr-Cyrl-RS" sz="2000" b="1" dirty="0" smtClean="0">
                <a:solidFill>
                  <a:srgbClr val="FF0000"/>
                </a:solidFill>
              </a:rPr>
              <a:t>ЗАЈЕДНИЦА </a:t>
            </a:r>
            <a:r>
              <a:rPr lang="sr-Cyrl-RS" sz="2000" b="1" dirty="0">
                <a:solidFill>
                  <a:srgbClr val="FF0000"/>
                </a:solidFill>
              </a:rPr>
              <a:t>„ЗЕМЉА ЖИВИХ“ - СВЕТЛО У ТАМИ</a:t>
            </a:r>
            <a:r>
              <a:rPr lang="sr-Latn-RS" sz="2000" dirty="0">
                <a:solidFill>
                  <a:srgbClr val="FF0000"/>
                </a:solidFill>
              </a:rPr>
              <a:t/>
            </a:r>
            <a:br>
              <a:rPr lang="sr-Latn-RS" sz="2000" dirty="0">
                <a:solidFill>
                  <a:srgbClr val="FF0000"/>
                </a:solidFill>
              </a:rPr>
            </a:br>
            <a:endParaRPr lang="sr-Latn-RS" sz="2000" dirty="0">
              <a:solidFill>
                <a:srgbClr val="FF0000"/>
              </a:solidFill>
            </a:endParaRPr>
          </a:p>
        </p:txBody>
      </p:sp>
      <p:pic>
        <p:nvPicPr>
          <p:cNvPr id="4" name="Content Placeholder 3"/>
          <p:cNvPicPr>
            <a:picLocks noGrp="1"/>
          </p:cNvPicPr>
          <p:nvPr>
            <p:ph idx="1"/>
          </p:nvPr>
        </p:nvPicPr>
        <p:blipFill>
          <a:blip r:embed="rId2">
            <a:extLst>
              <a:ext uri="{28A0092B-C50C-407E-A947-70E740481C1C}">
                <a14:useLocalDpi xmlns:a14="http://schemas.microsoft.com/office/drawing/2010/main" val="0"/>
              </a:ext>
            </a:extLst>
          </a:blip>
          <a:stretch>
            <a:fillRect/>
          </a:stretch>
        </p:blipFill>
        <p:spPr>
          <a:xfrm>
            <a:off x="1907704" y="1340768"/>
            <a:ext cx="5256584" cy="2571948"/>
          </a:xfrm>
          <a:prstGeom prst="rect">
            <a:avLst/>
          </a:prstGeom>
        </p:spPr>
      </p:pic>
    </p:spTree>
    <p:extLst>
      <p:ext uri="{BB962C8B-B14F-4D97-AF65-F5344CB8AC3E}">
        <p14:creationId xmlns:p14="http://schemas.microsoft.com/office/powerpoint/2010/main" val="202536004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sr-Cyrl-RS" sz="2000" b="1" dirty="0" smtClean="0">
                <a:solidFill>
                  <a:srgbClr val="00B050"/>
                </a:solidFill>
              </a:rPr>
              <a:t>  </a:t>
            </a:r>
            <a:r>
              <a:rPr lang="en-GB" sz="2000" b="1" dirty="0" smtClean="0">
                <a:solidFill>
                  <a:srgbClr val="00B050"/>
                </a:solidFill>
              </a:rPr>
              <a:t>РЕЧ </a:t>
            </a:r>
            <a:r>
              <a:rPr lang="en-GB" sz="2000" b="1" dirty="0">
                <a:solidFill>
                  <a:srgbClr val="00B050"/>
                </a:solidFill>
              </a:rPr>
              <a:t>ПАТРИЈАРХА ПОРФИРИЈА</a:t>
            </a:r>
            <a:endParaRPr lang="sr-Latn-RS" sz="2000" dirty="0">
              <a:solidFill>
                <a:srgbClr val="00B050"/>
              </a:solidFill>
            </a:endParaRPr>
          </a:p>
        </p:txBody>
      </p:sp>
      <p:pic>
        <p:nvPicPr>
          <p:cNvPr id="4" name="Content Placeholder 3" descr="Ustoličen Njegova Svetost Arhiepiskop pećki, Mitropolit  beogradsko-karlovački i Patrijarh srpski g. Porfirije - Beogradska  nadbiskupija"/>
          <p:cNvPicPr>
            <a:picLocks noGrp="1"/>
          </p:cNvPicPr>
          <p:nvPr>
            <p:ph idx="1"/>
          </p:nvPr>
        </p:nvPicPr>
        <p:blipFill>
          <a:blip r:embed="rId2" cstate="print">
            <a:extLst>
              <a:ext uri="{28A0092B-C50C-407E-A947-70E740481C1C}">
                <a14:useLocalDpi xmlns:a14="http://schemas.microsoft.com/office/drawing/2010/main" val="0"/>
              </a:ext>
            </a:extLst>
          </a:blip>
          <a:srcRect/>
          <a:stretch>
            <a:fillRect/>
          </a:stretch>
        </p:blipFill>
        <p:spPr bwMode="auto">
          <a:xfrm>
            <a:off x="2874764" y="1600200"/>
            <a:ext cx="3394472" cy="4525963"/>
          </a:xfrm>
          <a:prstGeom prst="rect">
            <a:avLst/>
          </a:prstGeom>
          <a:noFill/>
          <a:ln>
            <a:noFill/>
          </a:ln>
        </p:spPr>
      </p:pic>
    </p:spTree>
    <p:extLst>
      <p:ext uri="{BB962C8B-B14F-4D97-AF65-F5344CB8AC3E}">
        <p14:creationId xmlns:p14="http://schemas.microsoft.com/office/powerpoint/2010/main" val="67116423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68</TotalTime>
  <Words>2122</Words>
  <Application>Microsoft Office PowerPoint</Application>
  <PresentationFormat>On-screen Show (4:3)</PresentationFormat>
  <Paragraphs>70</Paragraphs>
  <Slides>19</Slides>
  <Notes>0</Notes>
  <HiddenSlides>0</HiddenSlides>
  <MMClips>0</MMClips>
  <ScaleCrop>false</ScaleCrop>
  <HeadingPairs>
    <vt:vector size="4" baseType="variant">
      <vt:variant>
        <vt:lpstr>Theme</vt:lpstr>
      </vt:variant>
      <vt:variant>
        <vt:i4>1</vt:i4>
      </vt:variant>
      <vt:variant>
        <vt:lpstr>Slide Titles</vt:lpstr>
      </vt:variant>
      <vt:variant>
        <vt:i4>19</vt:i4>
      </vt:variant>
    </vt:vector>
  </HeadingPairs>
  <TitlesOfParts>
    <vt:vector size="20" baseType="lpstr">
      <vt:lpstr>Office Theme</vt:lpstr>
      <vt:lpstr> ЦРКВА И МЛАДИ</vt:lpstr>
      <vt:lpstr>Новембар - месец борбе против болести зависности</vt:lpstr>
      <vt:lpstr>ПРОБЛЕМ НАРКОМАНИЈЕ И ЊЕГОВО РЕШАВАЊЕ </vt:lpstr>
      <vt:lpstr>ПРОБЛЕМ НАРКОМАНИЈЕ И ЊЕГОВО РЕШАВАЊЕ</vt:lpstr>
      <vt:lpstr>ПРОБЛЕМ НАРКОМАНИЈЕ И ЊЕГОВО РЕШАВАЊЕ </vt:lpstr>
      <vt:lpstr>ЗАЈЕДНИЦА „ЗЕМЉА ЖИВИХ“ - СВЕТЛО У ТАМИ</vt:lpstr>
      <vt:lpstr>ЗАЈЕДНИЦА „ЗЕМЉА ЖИВИХ“ - СВЕТЛО У ТАМИ </vt:lpstr>
      <vt:lpstr> ЗАЈЕДНИЦА „ЗЕМЉА ЖИВИХ“ - СВЕТЛО У ТАМИ </vt:lpstr>
      <vt:lpstr>  РЕЧ ПАТРИЈАРХА ПОРФИРИЈА</vt:lpstr>
      <vt:lpstr>РЕЧ ПАТРИЈАРХА ПОРФИРИЈА</vt:lpstr>
      <vt:lpstr>РЕЧ ПАТРИЈАРХА ПОРФИРИЈА</vt:lpstr>
      <vt:lpstr>РЕЧ ПАТРИЈАРХА ПОРФИРИЈА</vt:lpstr>
      <vt:lpstr>ИКОНА ИЗ РАДИОНИЦЕ МАНАСТИРА ЖИЧА</vt:lpstr>
      <vt:lpstr>При Храму Светог Саве у Kраљеву организована психолошка подршка породицама зависника</vt:lpstr>
      <vt:lpstr>PowerPoint Presentation</vt:lpstr>
      <vt:lpstr>Дипломирани психолог Милош Благојевић, ЦРТИЦЕ О САЗАВИСНОСТИ </vt:lpstr>
      <vt:lpstr>Линкови: </vt:lpstr>
      <vt:lpstr>             „Православни мисионарˮ    Званично мисионарско гласилo Српске Православне Цркве за младe                misionar.spc.rs                   </vt:lpstr>
      <vt:lpstr>KРAJ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ЦРКВА И МЛАДИ</dc:title>
  <dc:creator>Korisnik</dc:creator>
  <cp:lastModifiedBy>Korisnik</cp:lastModifiedBy>
  <cp:revision>8</cp:revision>
  <dcterms:created xsi:type="dcterms:W3CDTF">2021-11-02T16:41:25Z</dcterms:created>
  <dcterms:modified xsi:type="dcterms:W3CDTF">2021-11-02T17:50:46Z</dcterms:modified>
</cp:coreProperties>
</file>