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9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592E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24" y="271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D48218B-8BFB-4848-A68D-3E8706C4394A}" type="datetimeFigureOut">
              <a:rPr lang="en-US" smtClean="0"/>
              <a:pPr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8E7CEB9-FBFE-4498-81A3-DAC8E0583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koladragacevo.edu.r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480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685800"/>
            <a:ext cx="6858000" cy="5410200"/>
          </a:xfrm>
          <a:prstGeom prst="rect">
            <a:avLst/>
          </a:prstGeom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reflection blurRad="6350" stA="52000" endA="300" endPos="35000" dir="5400000" sy="-100000" algn="bl" rotWithShape="0"/>
            <a:softEdge rad="317500"/>
          </a:effectLst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-1658414"/>
            <a:ext cx="6858000" cy="9202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 smtClean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 smtClean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 smtClean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 smtClean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 smtClean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 smtClean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 smtClean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 smtClean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 smtClean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 smtClean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 smtClean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 smtClean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 smtClean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 smtClean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 smtClean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 smtClean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 smtClean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cap="none" normalizeH="0" baseline="0" dirty="0" smtClean="0">
              <a:ln>
                <a:noFill/>
              </a:ln>
              <a:solidFill>
                <a:srgbClr val="7D8525"/>
              </a:solidFill>
              <a:effectLst/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 smtClean="0">
              <a:solidFill>
                <a:srgbClr val="7D8525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8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600" b="1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40000"/>
                  <a:lumOff val="60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УПИС У СРЕДЊУ ШКОЛУ У ЛУЧАНИМА ЗА ШКОЛСКУ 2021/2022.</a:t>
            </a:r>
            <a:r>
              <a:rPr kumimoji="0" lang="sr-Cyrl-R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год.</a:t>
            </a:r>
            <a:endParaRPr kumimoji="0" lang="en-US" sz="1600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600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innerShdw blurRad="114300">
                  <a:prstClr val="black"/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школској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2021/2022. </a:t>
            </a:r>
            <a:r>
              <a:rPr lang="sr-Cyrl-RS" sz="16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одини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Средња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школа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,,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Драгачево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“,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одељење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Лучанима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пратећи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нове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трендове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образовању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уписаће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30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ученика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НОВИ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образовни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профил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Cyrl-RS" sz="16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Cyrl-R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ТЕХНИЧАР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ХЕМИЈСКУ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ФАРМАЦЕУТСКУ</a:t>
            </a:r>
            <a:r>
              <a:rPr lang="sr-Cyrl-RS" sz="16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ТЕХНОЛОГИЈУ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600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Cyrl-RS" sz="1600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НОВО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АТРАКТИВНО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ПЕРСПЕКТИВНО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i="0" u="none" strike="noStrike" normalizeH="0" baseline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ЗАНИМАЊЕ</a:t>
            </a:r>
            <a:r>
              <a:rPr kumimoji="0" lang="en-US" sz="1600" i="0" u="none" strike="noStrike" normalizeH="0" baseline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innerShdw blurRad="114300">
                    <a:prstClr val="black"/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!</a:t>
            </a:r>
            <a:endParaRPr kumimoji="0" lang="en-US" sz="1600" i="0" u="none" strike="noStrike" normalizeH="0" baseline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4800" y="7235279"/>
            <a:ext cx="63246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Занимање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младим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људима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пружа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бројне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могућности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запослење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али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даље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школовање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развој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предузетништва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sr-Cyrl-RS" sz="16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Онима који воле научно-истраживачки рад у лабораторији где ће и видети свој финални производ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пружамо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нова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искуства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рада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ученичким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компанијама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sr-Latn-RS" sz="1600" b="1" dirty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Више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информација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можете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пронаћи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сајту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школе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3"/>
              </a:rPr>
              <a:t>www.skoladragacevo.edu.rs</a:t>
            </a:r>
            <a:r>
              <a:rPr kumimoji="0" lang="sr-Cyrl-R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sr-Cyrl-RS" sz="16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sr-Cyrl-R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тел: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032</a:t>
            </a:r>
            <a:r>
              <a:rPr kumimoji="0" lang="sr-Latn-R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817</a:t>
            </a:r>
            <a:r>
              <a:rPr kumimoji="0" lang="sr-Latn-R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531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33800" y="1600200"/>
            <a:ext cx="2667000" cy="243840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sp>
        <p:nvSpPr>
          <p:cNvPr id="5" name="TextBox 4"/>
          <p:cNvSpPr txBox="1"/>
          <p:nvPr/>
        </p:nvSpPr>
        <p:spPr>
          <a:xfrm>
            <a:off x="228601" y="361950"/>
            <a:ext cx="632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ТЕХНИЧАР ЗА ХЕМИЈСКУ И ФАРМАЦЕУТСКУ ТЕХНОЛОГИЈУ</a:t>
            </a:r>
          </a:p>
          <a:p>
            <a:pPr algn="ctr"/>
            <a:r>
              <a:rPr lang="sr-Cyrl-R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НОВО, ПОТРЕБНО И ПЕРСПЕКТИВНО ЗАНИМАЊЕ!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057400"/>
            <a:ext cx="3810000" cy="677108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sr-Cyrl-RS" sz="1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Чиме се бави?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припремом сировина за израду фармацеутских производа;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овладавањем пословима и задацима у току технолошких фаза добијања фармацеутских производа;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праћењем и контрола по фазама</a:t>
            </a:r>
            <a:r>
              <a:rPr lang="en-U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процеса израде полупроизвода и готових производа;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функционалним и брзим праћењем промена и захтева у структури рада приликом производње: инјекционих раствора, инфузија, сирупа, таблета, капсула...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складиштењем сировина, полупроизвода и готових производа за фармацеутску технологију.</a:t>
            </a:r>
          </a:p>
          <a:p>
            <a:r>
              <a:rPr lang="sr-Cyrl-RS" sz="14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Где ради?</a:t>
            </a:r>
            <a:endParaRPr lang="sr-Cyrl-RS" sz="1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погонима фармацеутске индустрије;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институтима за истраживање;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лабораторијама;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апотекама;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производним халама управљајући аутоматизованим производним линијама.</a:t>
            </a:r>
          </a:p>
          <a:p>
            <a:r>
              <a:rPr lang="sr-Cyrl-RS" sz="14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sr-Cyrl-RS" sz="14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аље школавање?</a:t>
            </a:r>
          </a:p>
          <a:p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Школовање може да настави на свим факултетима, а првенствено на сродним као што су технолошки, </a:t>
            </a:r>
          </a:p>
          <a:p>
            <a:r>
              <a:rPr lang="sr-Cyrl-RS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природно – математички, ФОН, технички факултети, медицина, фармацеутски...</a:t>
            </a:r>
            <a:endParaRPr lang="en-US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14800" y="3886200"/>
            <a:ext cx="2038095" cy="267322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53000" y="6515100"/>
            <a:ext cx="19050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80770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132</TotalTime>
  <Words>255</Words>
  <Application>Microsoft Office PowerPoint</Application>
  <PresentationFormat>On-screen Show (4:3)</PresentationFormat>
  <Paragraphs>51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Slipstream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Milica</dc:creator>
  <cp:lastModifiedBy>KORISNIK</cp:lastModifiedBy>
  <cp:revision>17</cp:revision>
  <dcterms:created xsi:type="dcterms:W3CDTF">2021-04-07T04:57:54Z</dcterms:created>
  <dcterms:modified xsi:type="dcterms:W3CDTF">2021-04-19T16:54:07Z</dcterms:modified>
</cp:coreProperties>
</file>