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9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9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66" y="-136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D48218B-8BFB-4848-A68D-3E8706C4394A}" type="datetimeFigureOut">
              <a:rPr lang="en-US" smtClean="0"/>
              <a:pPr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oladragacevo.edu.r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480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685800"/>
            <a:ext cx="6858000" cy="5410200"/>
          </a:xfrm>
          <a:prstGeom prst="rect">
            <a:avLst/>
          </a:prstGeo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2000" endA="300" endPos="35000" dir="5400000" sy="-100000" algn="bl" rotWithShape="0"/>
            <a:softEdge rad="317500"/>
          </a:effec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-1658414"/>
            <a:ext cx="6858000" cy="920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600" b="1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УПИС У СРЕДЊУ ШКОЛУ У ЛУЧАНИМА ЗА ШКОЛСКУ 202</a:t>
            </a:r>
            <a:r>
              <a:rPr kumimoji="0" lang="sr-Latn-R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/202</a:t>
            </a:r>
            <a:r>
              <a:rPr kumimoji="0" lang="sr-Latn-R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sr-Cyrl-R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год.</a:t>
            </a:r>
            <a:endParaRPr kumimoji="0" lang="en-US" sz="1600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600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14300">
                  <a:prstClr val="black"/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школској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202</a:t>
            </a:r>
            <a:r>
              <a:rPr kumimoji="0" lang="sr-Latn-R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/202</a:t>
            </a:r>
            <a:r>
              <a:rPr lang="sr-Latn-RS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sr-Cyrl-RS" sz="1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одини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Средња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школа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Драгачево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одељење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Лучанима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пратећи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нове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трендове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образовању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уписаће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ученика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НОВИ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образовни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профил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sz="16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ТЕХНИЧАР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ХЕМИЈСКУ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ФАРМАЦЕУТСКУ</a:t>
            </a:r>
            <a:r>
              <a:rPr lang="sr-Cyrl-RS" sz="1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ТЕХНОЛОГИЈУ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600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600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НОВО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АТРАКТИВНО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ПЕРСПЕКТИВНО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ЗАНИМАЊЕ</a:t>
            </a:r>
            <a:r>
              <a:rPr kumimoji="0" lang="en-US" sz="1600" i="0" u="none" strike="noStrike" normalizeH="0" baseline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!</a:t>
            </a:r>
            <a:endParaRPr kumimoji="0" lang="en-US" sz="1600" i="0" u="none" strike="noStrike" normalizeH="0" baseline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800" y="7235279"/>
            <a:ext cx="6324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Занимање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младим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људима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пружа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бројне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могућности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запослење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даље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школовање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развој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предузетништва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r-Cyrl-RS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Онима који воле научно-истраживачки рад у лабораторији где ће и видети свој финални производ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пружамо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искуства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ученичким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компанијама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sr-Latn-RS" sz="1600" b="1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Више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информација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можете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пронаћи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сајту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школе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www.skoladragacevo.edu.rs</a:t>
            </a:r>
            <a:r>
              <a:rPr kumimoji="0" lang="sr-Cyrl-R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sr-Cyrl-RS" sz="1600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тел: 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032</a:t>
            </a:r>
            <a:r>
              <a:rPr kumimoji="0" lang="sr-Latn-R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817</a:t>
            </a:r>
            <a:r>
              <a:rPr kumimoji="0" lang="sr-Latn-R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531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1600200"/>
            <a:ext cx="2667000" cy="243840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228601" y="361950"/>
            <a:ext cx="632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ТЕХНИЧАР ЗА ХЕМИЈСКУ И ФАРМАЦЕУТСКУ ТЕХНОЛОГИЈУ</a:t>
            </a:r>
          </a:p>
          <a:p>
            <a:pPr algn="ctr"/>
            <a:r>
              <a:rPr lang="sr-Cyrl-R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НОВО, ПОТРЕБНО И ПЕРСПЕКТИВНО ЗАНИМАЊЕ!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3810000" cy="677108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sr-Cyrl-RS" sz="1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Чиме се бави?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припремом сировина за израду фармацеутских производа;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овладавањем пословима и задацима у току технолошких фаза добијања фармацеутских производа;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праћењем и контрола по фазама</a:t>
            </a:r>
            <a:r>
              <a:rPr lang="en-U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процеса израде полупроизвода и готових производа;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функционалним и брзим праћењем промена и захтева у структури рада приликом производње: инјекционих раствора, инфузија, сирупа, таблета, капсула...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складиштењем сировина, полупроизвода и готових производа за фармацеутску технологију.</a:t>
            </a:r>
          </a:p>
          <a:p>
            <a:r>
              <a:rPr lang="sr-Cyrl-RS" sz="14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Где ради?</a:t>
            </a:r>
            <a:endParaRPr lang="sr-Cyrl-R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погонима фармацеутске индустрије;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институтима за истраживање;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лабораторијама;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апотекама;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производним халама управљајући аутоматизованим производним линијама.</a:t>
            </a:r>
          </a:p>
          <a:p>
            <a:r>
              <a:rPr lang="sr-Cyrl-RS" sz="1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Даље школавање?</a:t>
            </a:r>
          </a:p>
          <a:p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Школовање може да настави на свим факултетима, а првенствено на сродним као што су технолошки, </a:t>
            </a:r>
          </a:p>
          <a:p>
            <a:r>
              <a:rPr lang="sr-Cyrl-RS" sz="1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природно – математички, ФОН, технички факултети, медицина, фармацеутски...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886200"/>
            <a:ext cx="2038095" cy="267322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6515100"/>
            <a:ext cx="19050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0770843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133</TotalTime>
  <Words>267</Words>
  <Application>Microsoft Office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Georgia</vt:lpstr>
      <vt:lpstr>Times New Roman</vt:lpstr>
      <vt:lpstr>Trebuchet MS</vt:lpstr>
      <vt:lpstr>Wingdings</vt:lpstr>
      <vt:lpstr>Slipstream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Milica</dc:creator>
  <cp:lastModifiedBy>Ana</cp:lastModifiedBy>
  <cp:revision>19</cp:revision>
  <dcterms:created xsi:type="dcterms:W3CDTF">2021-04-07T04:57:54Z</dcterms:created>
  <dcterms:modified xsi:type="dcterms:W3CDTF">2024-05-20T06:22:58Z</dcterms:modified>
</cp:coreProperties>
</file>