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5" r:id="rId5"/>
    <p:sldId id="266" r:id="rId6"/>
    <p:sldId id="267" r:id="rId7"/>
    <p:sldId id="259" r:id="rId8"/>
    <p:sldId id="260" r:id="rId9"/>
    <p:sldId id="261" r:id="rId10"/>
    <p:sldId id="262" r:id="rId11"/>
    <p:sldId id="263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B82BA54-FE98-4540-90B2-010D39AD9A82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5EA602E-E886-48E1-9AFA-78AC8536ED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82BA54-FE98-4540-90B2-010D39AD9A82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EA602E-E886-48E1-9AFA-78AC8536ED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82BA54-FE98-4540-90B2-010D39AD9A82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EA602E-E886-48E1-9AFA-78AC8536ED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82BA54-FE98-4540-90B2-010D39AD9A82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EA602E-E886-48E1-9AFA-78AC8536ED8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82BA54-FE98-4540-90B2-010D39AD9A82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EA602E-E886-48E1-9AFA-78AC8536ED8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82BA54-FE98-4540-90B2-010D39AD9A82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EA602E-E886-48E1-9AFA-78AC8536ED8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82BA54-FE98-4540-90B2-010D39AD9A82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EA602E-E886-48E1-9AFA-78AC8536ED8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82BA54-FE98-4540-90B2-010D39AD9A82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EA602E-E886-48E1-9AFA-78AC8536ED8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82BA54-FE98-4540-90B2-010D39AD9A82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EA602E-E886-48E1-9AFA-78AC8536ED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B82BA54-FE98-4540-90B2-010D39AD9A82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EA602E-E886-48E1-9AFA-78AC8536ED8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B82BA54-FE98-4540-90B2-010D39AD9A82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5EA602E-E886-48E1-9AFA-78AC8536ED8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B82BA54-FE98-4540-90B2-010D39AD9A82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5EA602E-E886-48E1-9AFA-78AC8536ED8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1523999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Црква као литургијиска заједница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190999"/>
            <a:ext cx="7772400" cy="620311"/>
          </a:xfrm>
        </p:spPr>
        <p:txBody>
          <a:bodyPr/>
          <a:lstStyle/>
          <a:p>
            <a:r>
              <a:rPr lang="sr-Cyrl-RS" dirty="0" smtClean="0"/>
              <a:t>Вељко Урошевић </a:t>
            </a:r>
            <a:r>
              <a:rPr lang="sr-Latn-RS" dirty="0" smtClean="0"/>
              <a:t>l4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5708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395472"/>
          </a:xfrm>
        </p:spPr>
        <p:txBody>
          <a:bodyPr>
            <a:normAutofit fontScale="92500"/>
          </a:bodyPr>
          <a:lstStyle/>
          <a:p>
            <a:r>
              <a:rPr lang="ru-RU" dirty="0"/>
              <a:t>Предуслов за припадање овој заједници јесте пролазак кроз свету тајну крштења водом и свету тајну миропомазања као крштење Духом Светим. И ову свету тајну је утемељио сам Христос рекавши својим апостолима: Идите, дакле, и научите све народе крстећи их у име Оца и Сина и Светога Духа, учећи их да држе све што сам вам заповедио; (Матеј 28, 19-20).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Црква је заједница крштених</a:t>
            </a:r>
            <a:endParaRPr lang="en-US" dirty="0"/>
          </a:p>
        </p:txBody>
      </p:sp>
      <p:pic>
        <p:nvPicPr>
          <p:cNvPr id="7170" name="Picture 2" descr="C:\Users\Windows7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648200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85811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166872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Када су упитали Христа које су највеће заповести, Он је одговорио: Учитељу, која је највећа заповест у Закону? А Исус му рече: Љуби Господа Бога својега свим срцем својим, и свом душом својом, и свим умом својим. Ово је прва и највећа заповест. А друга је као и ова: Љуби ближњега свога као самога себе. (Мат;22. 36-40). Наравно, ово нису заповести у правом смислу речи јер је љубав увек слободна љубав, већ пре савети шта да радимо ако желимо да будемо у заједници са Богом.</a:t>
            </a:r>
          </a:p>
          <a:p>
            <a:endParaRPr lang="ru-RU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Црква је заједница </a:t>
            </a:r>
            <a:r>
              <a:rPr lang="sr-Cyrl-RS" dirty="0" smtClean="0"/>
              <a:t>љубави</a:t>
            </a:r>
            <a:endParaRPr lang="en-US" dirty="0"/>
          </a:p>
        </p:txBody>
      </p:sp>
      <p:pic>
        <p:nvPicPr>
          <p:cNvPr id="8194" name="Picture 2" descr="C:\Users\Windows7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864099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44161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28801"/>
            <a:ext cx="8229600" cy="3429000"/>
          </a:xfrm>
        </p:spPr>
        <p:txBody>
          <a:bodyPr>
            <a:normAutofit fontScale="92500" lnSpcReduction="10000"/>
          </a:bodyPr>
          <a:lstStyle/>
          <a:p>
            <a:r>
              <a:rPr lang="sr-Cyrl-RS" dirty="0" smtClean="0"/>
              <a:t>о</a:t>
            </a:r>
            <a:r>
              <a:rPr lang="sr-Cyrl-RS" dirty="0" smtClean="0"/>
              <a:t>во</a:t>
            </a:r>
            <a:r>
              <a:rPr lang="sr-Cyrl-RS" dirty="0" smtClean="0"/>
              <a:t> </a:t>
            </a:r>
            <a:r>
              <a:rPr lang="sr-Cyrl-RS" dirty="0"/>
              <a:t>су три стуба Цркве и ако било који фали, онда се здање </a:t>
            </a:r>
            <a:r>
              <a:rPr lang="sr-Cyrl-RS" dirty="0" smtClean="0"/>
              <a:t>руши</a:t>
            </a:r>
            <a:r>
              <a:rPr lang="sr-Cyrl-RS" dirty="0"/>
              <a:t>.</a:t>
            </a:r>
          </a:p>
          <a:p>
            <a:endParaRPr lang="sr-Cyrl-RS" dirty="0"/>
          </a:p>
          <a:p>
            <a:r>
              <a:rPr lang="sr-Cyrl-RS" dirty="0"/>
              <a:t>Црква је заједница слободних личности кој</a:t>
            </a:r>
            <a:r>
              <a:rPr lang="en-US" dirty="0"/>
              <a:t>e </a:t>
            </a:r>
            <a:r>
              <a:rPr lang="sr-Cyrl-RS" dirty="0"/>
              <a:t>крштењем и кроз литургијско сабрање улазе у заједницу љубави са Господом Исусом Христом као Главом Цркве и који своју љубав сведоче служењем као епископи, свештеници или верници. </a:t>
            </a:r>
          </a:p>
          <a:p>
            <a:endParaRPr lang="sr-Cyrl-R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Црква је заједница коју чине Епископ(владика), свештеници и верни народ</a:t>
            </a:r>
            <a:endParaRPr lang="en-US" dirty="0"/>
          </a:p>
        </p:txBody>
      </p:sp>
      <p:pic>
        <p:nvPicPr>
          <p:cNvPr id="9218" name="Picture 2" descr="C:\Users\Windows7\Desktop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876800"/>
            <a:ext cx="2847975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9599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>Храмови у лучанима (храм Светог Саве)</a:t>
            </a:r>
            <a:endParaRPr lang="en-US" dirty="0"/>
          </a:p>
        </p:txBody>
      </p:sp>
      <p:pic>
        <p:nvPicPr>
          <p:cNvPr id="1026" name="Picture 2" descr="C:\Users\Windows7\Desktop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495800"/>
            <a:ext cx="3190875" cy="143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Windows7\Desktop\downloa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9446" y="4191000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Windows7\Desktop\151263310_1135957703530705_5781473767426395951_n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9446" y="1676400"/>
            <a:ext cx="1624241" cy="2167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Windows7\Desktop\149790175_162230138899014_497866372530035522_n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6852" y="1655618"/>
            <a:ext cx="2079747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11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>Храм Успенја Пресвете Богородице Лучани</a:t>
            </a:r>
            <a:endParaRPr lang="en-US" dirty="0"/>
          </a:p>
        </p:txBody>
      </p:sp>
      <p:pic>
        <p:nvPicPr>
          <p:cNvPr id="2050" name="Picture 2" descr="C:\Users\Windows7\Desktop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981200"/>
            <a:ext cx="3104912" cy="2325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Windows7\Desktop\downloa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8388" y="1981200"/>
            <a:ext cx="379730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Windows7\Desktop\download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4572000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9296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471671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Изглед православног храма се формирао кроз векове и формирао данашњи изглед. Све што</a:t>
            </a:r>
          </a:p>
          <a:p>
            <a:r>
              <a:rPr lang="ru-RU" dirty="0" smtClean="0"/>
              <a:t>се тиче изгледа храма има духовну, симболичку и уметничку вредност.</a:t>
            </a:r>
          </a:p>
          <a:p>
            <a:r>
              <a:rPr lang="ru-RU" dirty="0" smtClean="0"/>
              <a:t>Сваки део храма је направљен да код људи који у њега улазе пробуди сва чула и кроз свој</a:t>
            </a:r>
          </a:p>
          <a:p>
            <a:r>
              <a:rPr lang="ru-RU" dirty="0" smtClean="0"/>
              <a:t>унутрашњи израз појача и утврди веру и молитву.</a:t>
            </a:r>
          </a:p>
          <a:p>
            <a:r>
              <a:rPr lang="ru-RU" dirty="0" smtClean="0"/>
              <a:t>Први хришћани су се због прогона окупљали на гробовима прминулих хришћана, по</a:t>
            </a:r>
          </a:p>
          <a:p>
            <a:r>
              <a:rPr lang="ru-RU" dirty="0" smtClean="0"/>
              <a:t>домовима и пећинама. Храм настаје по узору на старозаветну праксу. Мојсије је имао покретни</a:t>
            </a:r>
          </a:p>
          <a:p>
            <a:r>
              <a:rPr lang="ru-RU" dirty="0" smtClean="0"/>
              <a:t>храм, тако звани &amp;quot;Шатор од састанка&amp;quot; а цар Соломон прави први зиданиу храм.</a:t>
            </a:r>
          </a:p>
          <a:p>
            <a:r>
              <a:rPr lang="ru-RU" dirty="0" smtClean="0"/>
              <a:t>Унутрашњост храма је тако направљена да представља будуће царство тј. други Христов</a:t>
            </a:r>
          </a:p>
          <a:p>
            <a:r>
              <a:rPr lang="ru-RU" dirty="0" smtClean="0"/>
              <a:t>долазак, како је описан у Откровењу Јовановом, што се на Литургији и изображава.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mtClean="0"/>
              <a:t>О храму</a:t>
            </a:r>
            <a:endParaRPr lang="en-US" dirty="0"/>
          </a:p>
        </p:txBody>
      </p:sp>
      <p:pic>
        <p:nvPicPr>
          <p:cNvPr id="1026" name="Picture 2" descr="C:\Users\Windows7\Desktop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982586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0483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624071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Најчешће се храм прави у облику крста, круга или у облику брода. На врху црквеног торња</a:t>
            </a:r>
          </a:p>
          <a:p>
            <a:r>
              <a:rPr lang="ru-RU" dirty="0"/>
              <a:t>најчешће се налази купола која симболизује небо а на њој се налази крст. Изнад самог улаза у</a:t>
            </a:r>
          </a:p>
          <a:p>
            <a:r>
              <a:rPr lang="ru-RU" dirty="0"/>
              <a:t>храм или непосредно поред њега налази се звоник. Храм се увек поставља да му је олтарски</a:t>
            </a:r>
          </a:p>
          <a:p>
            <a:r>
              <a:rPr lang="ru-RU" dirty="0"/>
              <a:t>део окренут према истоку а улаз ка западу.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Изглед храма</a:t>
            </a:r>
            <a:endParaRPr lang="en-US" dirty="0"/>
          </a:p>
        </p:txBody>
      </p:sp>
      <p:pic>
        <p:nvPicPr>
          <p:cNvPr id="2050" name="Picture 2" descr="C:\Users\Windows7\Desktop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838" y="4818063"/>
            <a:ext cx="260985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84626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2938272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По унутрашњем уређењу храм се дели на три дела</a:t>
            </a:r>
            <a:r>
              <a:rPr lang="ru-RU" dirty="0" smtClean="0"/>
              <a:t>:</a:t>
            </a:r>
          </a:p>
          <a:p>
            <a:pPr marL="109728" indent="0">
              <a:buNone/>
            </a:pPr>
            <a:r>
              <a:rPr lang="ru-RU" dirty="0"/>
              <a:t>1. Припрата или нартекс</a:t>
            </a:r>
          </a:p>
          <a:p>
            <a:pPr marL="109728" indent="0">
              <a:buNone/>
            </a:pPr>
            <a:r>
              <a:rPr lang="ru-RU" dirty="0"/>
              <a:t>2. Средишњи део или наос (назива се још и брод)</a:t>
            </a:r>
          </a:p>
          <a:p>
            <a:pPr marL="109728" indent="0">
              <a:buNone/>
            </a:pPr>
            <a:r>
              <a:rPr lang="ru-RU" dirty="0"/>
              <a:t>3. Светилиште или олтар (узвишени жртвеник)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Храм</a:t>
            </a:r>
            <a:endParaRPr lang="en-US" dirty="0"/>
          </a:p>
        </p:txBody>
      </p:sp>
      <p:pic>
        <p:nvPicPr>
          <p:cNvPr id="3074" name="Picture 2" descr="C:\Users\Windows7\Desktop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419600"/>
            <a:ext cx="2085975" cy="1388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Windows7\Desktop\downloa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4569870"/>
            <a:ext cx="2618664" cy="1466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Windows7\Desktop\download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485678"/>
            <a:ext cx="2619375" cy="191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0570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r>
              <a:rPr lang="ru-RU" dirty="0"/>
              <a:t>То значи да сви који приступају Цркви, који учествују у литургијском животу Цркве кроз присуство на богослужењима, а пре свега на светој Литургији, то чине слободно. То је ствар слободне воље и слободног избора сваког човека.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Црква је заједница слободних личности</a:t>
            </a:r>
            <a:endParaRPr lang="en-US" dirty="0"/>
          </a:p>
        </p:txBody>
      </p:sp>
      <p:pic>
        <p:nvPicPr>
          <p:cNvPr id="4098" name="Picture 2" descr="C:\Users\Windows7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7225" y="4532023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9356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4081272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Прво утемељење цркве –Евхаристија - И када јеђаху узе Исус хлеб и благословивши преломи га, и даде им, и рече: Узмите, једите; ово је тело моје. И узе чашу и заблагодаривши даде им; и пише из ње сви; и рече им: Ово је крв моја Новога завета која се пролива за многе...(Марко 14,22-25). Значи, Црква је заједница Бога Исуса Христа и људи. Друго утемељење Цркве након вазнесења: ...и ја ћу умолити Оца и даће вам другог Утешитеља да пребива са вама вавек, Духа Истине...</a:t>
            </a:r>
          </a:p>
          <a:p>
            <a:endParaRPr lang="ru-RU" dirty="0"/>
          </a:p>
          <a:p>
            <a:r>
              <a:rPr lang="ru-RU" dirty="0"/>
              <a:t>(Јован 14, 15-17). Управо се то и догодило- силазак Духа Светога на апостоле што прослављамо као празник који се у народу зове Духови. Значи, Христос бива присутан у Цркви и данас и то посредством Духа Светог.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Црква је заједница Бога и људи</a:t>
            </a:r>
            <a:endParaRPr lang="en-US" dirty="0"/>
          </a:p>
        </p:txBody>
      </p:sp>
      <p:pic>
        <p:nvPicPr>
          <p:cNvPr id="5122" name="Picture 2" descr="C:\Users\Windows7\Desktop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6388" y="4751388"/>
            <a:ext cx="2943225" cy="1552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3276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471671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Наиме, света Литургија је оно богослужење које за свој циљ и сврху сваки пут има сједињење људи и Господа Исуса Христа кроз свету тајну причећа. То се увек дешава посредством Духа Светога. На тај начин, узимајући тело и крв Христову постајемо, симболички речено, делови једног тела Христовог, те зато и  кажемо да је Црква Тело Христово. Значи, без литургије, без свете тајне причешћа, без сједињења Христа и људи нема ни Цркве.</a:t>
            </a:r>
          </a:p>
          <a:p>
            <a:endParaRPr lang="ru-RU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Црква је литургијска заједница и као таква јесте тело Христово</a:t>
            </a:r>
            <a:endParaRPr lang="en-US" dirty="0"/>
          </a:p>
        </p:txBody>
      </p:sp>
      <p:pic>
        <p:nvPicPr>
          <p:cNvPr id="6146" name="Picture 2" descr="C:\Users\Windows7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4841371"/>
            <a:ext cx="1947863" cy="1854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Windows7\Desktop\downloa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4953000"/>
            <a:ext cx="2689225" cy="1414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98733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62</TotalTime>
  <Words>783</Words>
  <Application>Microsoft Office PowerPoint</Application>
  <PresentationFormat>On-screen Show (4:3)</PresentationFormat>
  <Paragraphs>41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Concourse</vt:lpstr>
      <vt:lpstr>Црква као литургијиска заједница</vt:lpstr>
      <vt:lpstr>Храмови у лучанима (храм Светог Саве)</vt:lpstr>
      <vt:lpstr>Храм Успенја Пресвете Богородице Лучани</vt:lpstr>
      <vt:lpstr>О храму</vt:lpstr>
      <vt:lpstr>Изглед храма</vt:lpstr>
      <vt:lpstr>Храм</vt:lpstr>
      <vt:lpstr>Црква је заједница слободних личности</vt:lpstr>
      <vt:lpstr>Црква је заједница Бога и људи</vt:lpstr>
      <vt:lpstr>Црква је литургијска заједница и као таква јесте тело Христово</vt:lpstr>
      <vt:lpstr>Црква је заједница крштених</vt:lpstr>
      <vt:lpstr>Црква је заједница љубави</vt:lpstr>
      <vt:lpstr>Црква је заједница коју чине Епископ(владика), свештеници и верни народ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Црква као литургијиска заједница</dc:title>
  <dc:creator>Windows7</dc:creator>
  <cp:lastModifiedBy>Windows7</cp:lastModifiedBy>
  <cp:revision>9</cp:revision>
  <dcterms:created xsi:type="dcterms:W3CDTF">2021-02-18T11:34:16Z</dcterms:created>
  <dcterms:modified xsi:type="dcterms:W3CDTF">2021-04-28T12:00:33Z</dcterms:modified>
</cp:coreProperties>
</file>