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embeddedFontLst>
    <p:embeddedFont>
      <p:font typeface="Microsoft JhengHei Light" panose="020B0304030504040204" pitchFamily="34" charset="-120"/>
      <p:regular r:id="rId14"/>
    </p:embeddedFont>
    <p:embeddedFont>
      <p:font typeface="Montserrat Medium" panose="020B0604020202020204" charset="0"/>
      <p:regular r:id="rId15"/>
      <p:bold r:id="rId16"/>
      <p:italic r:id="rId17"/>
      <p:boldItalic r:id="rId18"/>
    </p:embeddedFont>
    <p:embeddedFont>
      <p:font typeface="Montserrat" panose="020B0604020202020204" charset="0"/>
      <p:regular r:id="rId19"/>
      <p:bold r:id="rId20"/>
      <p:italic r:id="rId21"/>
      <p:boldItalic r:id="rId22"/>
    </p:embeddedFont>
    <p:embeddedFont>
      <p:font typeface="Montserrat ExtraLight" panose="020B0604020202020204" charset="0"/>
      <p:regular r:id="rId23"/>
      <p:bold r:id="rId24"/>
      <p:italic r:id="rId25"/>
      <p:boldItalic r:id="rId26"/>
    </p:embeddedFont>
    <p:embeddedFont>
      <p:font typeface="Malgun Gothic" panose="020B0503020000020004" pitchFamily="34" charset="-127"/>
      <p:regular r:id="rId27"/>
      <p:bold r:id="rId28"/>
    </p:embeddedFont>
    <p:embeddedFont>
      <p:font typeface="Montserrat ExtraBold" panose="020B0604020202020204" charset="0"/>
      <p:bold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52" autoAdjust="0"/>
  </p:normalViewPr>
  <p:slideViewPr>
    <p:cSldViewPr snapToGrid="0">
      <p:cViewPr varScale="1">
        <p:scale>
          <a:sx n="88" d="100"/>
          <a:sy n="88" d="100"/>
        </p:scale>
        <p:origin x="58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22T07:03:01.748"/>
    </inkml:context>
    <inkml:brush xml:id="br0">
      <inkml:brushProperty name="width" value="0.5" units="cm"/>
      <inkml:brushProperty name="height" value="1" units="cm"/>
      <inkml:brushProperty name="color" value="#005F9A"/>
      <inkml:brushProperty name="tip" value="rectangle"/>
      <inkml:brushProperty name="rasterOp" value="maskPen"/>
      <inkml:brushProperty name="ignorePressure" value="1"/>
    </inkml:brush>
  </inkml:definitions>
  <inkml:trace contextRef="#ctx0" brushRef="#br0">4447 606,'-733'-29,"349"9,45 14,126 5,1012 3,-415-4,-375 2,27 1,0-1,0-2,0-2,55-13,-91 17,0 0,0 1,1-1,-1 0,0 0,0 0,1 0,-1 0,0 0,0 0,1 0,-1 0,0 0,0 0,1 0,-1-1,0 1,0 0,1 0,-1 0,0 0,0 0,1 0,-1-1,0 1,0 0,0 0,1 0,-1 0,0-1,0 1,0 0,0 0,1-1,-1 1,0 0,0 0,0-1,0 1,0 0,0 0,0-1,0 1,0 0,0 0,0-1,0 1,-17-5,-36 2,-1193-2,688 9,327-2,-302-7,157-40,61 6,277 34,1-1,-71-20,90 23,0 1,0 0,-29 2,405 56,20 2,-336-55,1-2,-1-2,0-1,0-3,76-17,-80 15,0 1,0 2,0 2,68 5,-22-1,2231-1,-3361-1,3685 0,-2625 2,-16 3,-25 7,-34 6,-1-2,0-3,-79 5,-203 0,260-16,-1880 12,590-12,889 5,70 1,-450 22,823-27,96-1,3017-4,-3037 5,-34-2,0-1,1 0,-1 0,0 0,0 0,0 0,0 0,1 0,-1 0,0 0,0 0,0 0,0 0,1 1,-1-1,0 0,0 0,0 0,0 0,0 0,0 1,0-1,0 0,0 0,1 0,-1 0,0 1,0-1,0 0,0 0,0 0,0 0,0 1,0-1,0 0,0 0,0 0,0 1,0-1,0 0,-1 0,1 0,0 0,0 1,0-1,0 0,0 0,0 0,0 0,0 0,-1 1,1-1,0 0,0 0,0 0,0 0,0 0,-1 0,1 0,0 0,0 0,0 0,0 1,-1-1,1 0,-8 3,1 0,-1 0,0 0,0-1,-14 2,-947 68,845-67,-328 7,-825 52,1190-53,65-6,22-5,0 0,1 0,-1 0,0 0,0 0,0 0,0 0,0 0,0 0,0 0,0 0,0 0,0 0,0 0,0 0,1 0,-1 0,0 0,0 0,0 0,0 0,0 1,0-1,0 0,0 0,0 0,0 0,0 0,0 0,0 0,0 0,0 0,0 0,0 0,0 1,0-1,0 0,0 0,0 0,0 0,0 0,0 0,0 0,0 0,0 0,0 0,0 0,0 1,0-1,0 0,0 0,0 0,0 0,0 0,0 0,0 0,39 4,789 0,-459-7,1376 1,-1702 2,-11-1,45 6,-129 7,-558 36,-8-37,487-10,-875 0,973-2,53 1,214-1,8 1,96 0,98 0,688-2,1416 8,-2309-4,558 27,-787-29,0-1,-1 1,1 0,0 0,0 1,-1-1,1 0,0 0,0 1,-1-1,1 1,0 0,-1-1,1 1,-1 0,1 0,1 1,-6 0,1-1,-1 0,1 0,-1 0,1 0,-1 0,0 0,1-1,-1 1,0-1,-5 0,-490 20,370-19,-885 0,1194 6,2039 44,-2194-51,-45-1,-6 1,-462-40,3-29,363 50,-80-11,-305-52,484 77,19 1,38 2,491 2,-116 2,-238-3,504-23,-670 24,1-1,-1 0,0 0,1 0,-1-1,0 0,0 0,7-4,-13 6,1 0,-1 0,0 0,1-1,-1 1,0 0,0-1,1 1,-1 0,0 0,0-1,0 1,1 0,-1-1,0 1,0-1,0 1,0 0,0-1,0 1,0 0,0-1,0 1,0-1,0 1,0 0,0-1,0 1,0-1,0 1,0 0,0-1,0 1,-1 0,1-1,0 1,0 0,0-1,-1 1,1 0,-1-1,-32-18,-86-22,-2 6,-177-29,51 13,226 45,18 2,40 5,533 85,-270-35,1133 136,-1404-184,-56-5,-515-69,503 65,10 1,29 5,0 0,0 0,0 0,0 0,0 0,0 0,0-1,0 1,0 0,1 0,-1 0,0 0,0 0,0 0,0 0,0 0,0 0,0 0,0 0,0 0,0-1,0 1,0 0,0 0,0 0,0 0,0 0,0 0,0 0,0 0,0 0,0 0,0-1,0 1,0 0,0 0,0 0,0 0,0 0,0 0,0 0,0 0,45-2,35 4,-50-1,-44-1,-514-43,5-32,480 69,23 4,1-1,0-1,-23-8,38 9,13 0,67-2,122 6,-93 2,-34-1,-34 0,-1-2,52-5,-81 0,-15-1,-29-5,-529-101,265 57,-1010-189,407 77,902 166,7 1,20-1,44 2,304 12,2041 57,-2328-69,-2740 67,2608-66,-9 1,-72 12,105-7,22-8,0 0,0 0,0 0,-1 1,1-1,0 0,0 0,0 0,0 0,0 0,0 1,0-1,0 0,-1 0,1 0,0 0,0 1,0-1,0 0,0 0,0 0,0 1,0-1,0 0,0 0,0 0,0 1,0-1,0 0,0 0,1 0,-1 0,0 1,0-1,0 0,0 0,0 0,0 0,0 1,1-1,-1 0,0 0,0 0,0 0,0 0,0 0,1 0,-1 1,0-1,46 16,251 51,-207-49,271 55,102 20,1338 242,-829-159,-907-164,165 37,-205-39,-25-10,0 0,0 0,0 0,0 0,1 0,-1 0,0 0,0 1,0-1,0 0,0 0,0 0,0 0,0 0,0 1,0-1,0 0,0 0,0 0,0 0,0 0,0 1,0-1,0 0,0 0,0 0,0 0,0 0,0 0,0 1,0-1,0 0,0 0,0 0,-1 0,1 0,0 0,0 1,0-1,0 0,0 0,0 0,0 0,-1 0,1 0,0 0,0 0,0 0,0 0,0 0,0 0,-1 0,1 0,0 0,0 0,0 0,0 0,0 0,-1 0,1 0,0 0,0 0,0 0,0 0,-50 4,-597-5,326-4,-1344-18,1625 22,38 1,9 0,61 2,314 24,-345-18,-134-9,30-2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22T07:03:14.916"/>
    </inkml:context>
    <inkml:brush xml:id="br0">
      <inkml:brushProperty name="width" value="0.5" units="cm"/>
      <inkml:brushProperty name="height" value="1" units="cm"/>
      <inkml:brushProperty name="color" value="#004976"/>
      <inkml:brushProperty name="tip" value="rectangle"/>
      <inkml:brushProperty name="rasterOp" value="maskPen"/>
      <inkml:brushProperty name="ignorePressure" value="1"/>
    </inkml:brush>
  </inkml:definitions>
  <inkml:trace contextRef="#ctx0" brushRef="#br0">4907 566,'-2943'0,"2527"-19,86 0,289 18,0-3,-44-9,85 13,0 0,-1 0,1 0,0 0,-1 0,1 0,0 0,0 0,-1 0,1 0,0 0,-1 0,1 0,0 0,0 0,-1 0,1 0,0 0,0-1,-1 1,1 0,0 0,0 0,-1 0,1-1,0 1,0 0,0 0,-1 0,1-1,0 1,0 0,0 0,0-1,0 1,-1 0,1 0,0-1,0 1,0 0,0 0,0-1,0 1,14-7,29-3,585-25,17-3,-598 30,-41 6,-14-1,-22 0,-752 0,425 5,188-1,-540-12,693 10,-28-1,42 2,1 0,-1 0,0 0,0-1,1 1,-1-1,0 1,0-1,1 1,-1-1,0 0,1 0,-1 0,1 0,-1 0,0-2,3 2,0 1,0-1,0 0,0 0,0 1,0-1,0 0,1 1,-1-1,0 1,0 0,1-1,-1 1,0 0,1 0,-1 0,3 0,332-7,-198 9,546-1,-629 1,-35 3,-20-4,0-1,0 1,-1 0,1-1,0 1,-1 0,1-1,0 1,-1 0,1-1,-1 1,1-1,-1 1,1-1,-1 1,1-1,-1 0,0 1,1-1,-1 1,0-1,1 0,-1 0,0 1,1-1,-1 0,0 0,0 0,-83 32,-1-5,-162 31,169-41,-436 83,29-7,456-83,65-6,696-2,-319-7,569 17,-945-11,-14-1,-1 1,0 1,26 5,-40-3,-13 0,-8 1,0-1,-1-1,0 0,0-1,-28 0,10 0,-1017 22,785-26,98 4,-169-5,642 5,-134-5,1091 3,-1471 8,-1420 23,1899-32,10 1,95 0,107 1,857-10,-10-81,-1005 41,-281 36,-45 13,0 0,0 0,1 0,-1 0,0 0,0 0,0 0,0 0,1 0,-1 0,0 0,0 0,0 0,0 0,0 0,1-1,-1 1,0 0,0 0,0 0,0 0,0 0,0 0,0-1,0 1,0 0,1 0,-1 0,0 0,0-1,0 1,0 0,0 0,0 0,0 0,0-1,0 1,0 0,0 0,0 0,0 0,0 0,0-1,-1 1,1 0,0 0,0 0,0 0,0 0,0-1,0 1,0 0,0 0,0 0,-1 0,1 0,0-1,-25-6,-187-11,149 15,-1711-65,1723 67,47 2,30 1,285 7,-6-6,775 0,560 8,-1515-8,-85 2,-86 2,-310 11,339-18,-1310 15,842-13,429-2,-236 10,289-10,1 0,-1 0,0 0,0 0,0 1,0-1,1 1,-1 0,0 0,0 0,1 0,-1 0,1 0,-4 3,7-2,1 0,-1 0,1-1,0 1,0-1,0 0,-1 1,1-1,1 0,-1 0,0 0,0 0,0-1,0 1,1-1,-1 1,4 0,82 20,134 15,-191-32,1180 101,10-86,-1173-18,-38 0,-1 0,0-1,0-1,1 1,17-5,-49 4,-480-10,-568-17,1234 41,1801 175,-1900-182,79 10,-209-10,-1291-12,2777 7,-1368-2,-52 1,-1 0,0 0,0 1,0-1,0 0,1 0,-1 0,0 0,0 0,0 0,1 0,-1 0,0 0,0 0,0 1,1-1,-1 0,0 0,0 0,0 0,1 0,-1-1,0 1,0 0,0 0,1 0,-1 0,0 0,0 0,0 0,0 0,1 0,-1 0,0-1,0 1,0 0,0 0,1 0,-1 0,0 0,0-1,0 1,0 0,0 0,0 0,0 0,0-1,1 1,-1 0,0 0,0 0,0-1,0 1,0 0,0 0,0 0,0-1,0 1,-16-8,-27-6,13 7,12 3,0 0,0-1,0-1,1-1,0 0,-30-19,46 26,0 0,1-1,-1 1,0-1,1 1,-1-1,0 1,1-1,-1 0,1 1,-1-1,1 0,0 1,-1-1,1 0,0 1,-1-1,1 0,0 0,0 0,0 1,-1-1,1 0,0 0,0 0,0 1,0-1,1 0,-1 0,0 0,0 1,0-1,1 0,-1 0,0 1,1-1,-1 0,0 1,1-1,-1 0,1 1,-1-1,1 1,0-1,-1 1,1-1,0 1,-1-1,1 1,1-1,44-21,-42 20,115-36,2 5,140-19,-125 27,949-199,-987 208,158-6,97 21,-321 1,-801-48,374 16,-1936-56,-21 84,1173 8,1147-3,18 0,0-1,1-1,-1 1,0-2,-19-4,41 1,14-1,439-12,-323 18,366-2,561-10,-1-69,-54-91,-944 163,0 2,1 3,95 7,-34-1,947-2,-1028 6,-46-6,-1 0,0 1,1-1,-1 0,1 0,-1 0,1 0,-1 0,1 1,-1-1,1 0,-1 0,0 1,1-1,-1 0,0 1,1-1,-1 0,0 1,1-1,-1 0,0 1,1-1,-1 1,0-1,0 1,0-1,0 1,1 0,-2 0,0 0,0 0,0 0,0 0,0 0,0 0,0 0,0 0,0 0,0 0,-1 0,1-1,0 1,-1-1,1 1,-2 0,-28 11,0-2,-1 0,-43 6,-107 8,143-20,-587 36,-7-34,448-5,163-1,-1151 10,2 38,1082-43,28-3,-101 19,156-17,15 1,27 3,216 34,1190 180,18-116,-506-62,-859-31,3 1,146 1,-240-15,-7-1,-13-2,-31-3,-1521-190,630 69,-669-50,-3 79,1306 95,250 5,50-1,11 1,86 2,778 62,-2 65,-534-77,104 20,173 27,-501-88,0-4,134-7,414-5,-337 6,328-3,-628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22T07:03:56.935"/>
    </inkml:context>
    <inkml:brush xml:id="br0">
      <inkml:brushProperty name="width" value="0.5" units="cm"/>
      <inkml:brushProperty name="height" value="1" units="cm"/>
      <inkml:brushProperty name="color" value="#002B46"/>
      <inkml:brushProperty name="tip" value="rectangle"/>
      <inkml:brushProperty name="rasterOp" value="maskPen"/>
      <inkml:brushProperty name="ignorePressure" value="1"/>
    </inkml:brush>
  </inkml:definitions>
  <inkml:trace contextRef="#ctx0" brushRef="#br0">1856 878,'-56'-4,"0"-1,1-4,-79-21,36 7,-383-82,-379-80,831 180,22 5,0-1,0 0,0 0,0-1,1 1,-1-2,1 1,-1-1,1 0,-12-7,18 9,0 1,0-1,-1 1,1-1,0 1,0-1,0 1,0-1,-1 1,1-1,0 0,0 1,0-1,0 1,0-1,0 1,0-1,1 1,-1-1,0 0,0 1,0-1,1 1,-1-1,0 1,0-1,1 1,-1-1,0 1,1 0,-1-1,1 1,-1-1,0 1,1 0,-1-1,1 1,-1 0,1 0,0-1,13-7,1 0,0 0,0 2,0 0,1 0,19-3,-7 1,659-159,6 54,-352 68,-291 37,-44 5,-10 1,-80 0,-1424-40,1504 42,-159-13,147 8,31 2,39 0,1071 4,-1111-1,23 0,1 1,41 8,-77-8,1-1,-1 1,1-1,-1 1,0 0,1 0,-1 0,0 0,0 0,1 0,2 3,-5-3,1-1,-1 1,0-1,1 1,-1-1,0 1,0-1,1 1,-1-1,0 1,0 0,0-1,0 1,0-1,0 1,0-1,0 1,0 0,0-1,0 1,0-1,0 1,0-1,-1 1,1-1,0 1,0-1,-1 1,1-1,-1 2,-3 2,0 0,-1 0,1 0,-1-1,0 1,0-1,0 0,-6 2,-35 16,-1-2,-80 22,-103 9,-13 4,222-44,21-9,0-1,0 0,0 0,0 1,0-1,0 0,0 1,0-1,0 0,0 1,0-1,0 0,0 1,1-1,-1 0,0 0,0 1,0-1,0 0,1 0,-1 1,0-1,0 0,1 0,-1 0,0 1,0-1,1 0,-1 0,0 0,1 0,-1 0,0 1,0-1,1 0,0 0,50 12,217 11,-237-21,255 13,105 1,97 1,2414 50,-2848-66,-52-1,-12-1,-87 1,-3315-96,3376 94,81 1,2605 5,-2595-4,-22-1,-1 2,1 1,39 7,-54 0,-25 1,-35 8,-60 10,-160 24,-122-5,357-44,-1587 67,1583-71,41-1,55 1,830 28,-6 47,-885-74,315 37,-254-23,-55-9,-14-1,-14-1,1 0,-1-1,0-1,-28-2,-3 1,-1538 0,764-3,1053 3,1398 39,-52 0,-1524-39,-49-1,-12 1,-83-1,-736 0,808 1,43 0,2892 0,-3346 1,-1445-31,1856 29,-7 0,0-1,0-1,-31-8,40 2,18 8,0 1,0-1,1 1,-1-1,0 1,1-1,-1 1,1-1,-1 1,1-1,-1 1,1 0,-1-1,1 1,-1 0,1-1,-1 1,1 0,-1 0,1 0,0-1,-1 1,1 0,-1 0,1 0,0 0,-1 0,1 0,0 0,0 0,29-4,0 1,38 2,-30 0,1502-3,-881 6,-182 0,533-3,-975 1,-19 0,0 0,-1-1,27-5,-38 4,-11-1,-103-23,-128-13,133 24,-735-66,1662 86,-798-6,11 1,55-7,-85 3,-14-1,-28-4,-667-44,592 48,-1214-19,523 14,724 9,-181-10,258 12,0-1,0 0,0 0,0 0,1 0,-1-1,0 1,0-1,1 1,-1-1,0 1,0-1,1 0,-1 0,1 0,-1 0,1 0,-1 0,1 0,0 0,-1 0,1-1,0 1,0-1,0 1,0-1,0 1,0-1,0 0,1 1,-1-1,0-2,1 1,1 1,-1-1,1 1,0-1,0 1,0-1,0 1,0-1,0 1,1 0,-1 0,1 0,-1 0,1 0,0 0,0 0,0 0,0 1,0-1,0 1,4-2,9-4,13-9,-28 9,-18 0,-312-36,153 24,123 12,-606-89,637 91,2 2,-1-1,1-1,-37-15,46 10,17 3,27-1,80-3,212 6,-174 6,1615 3,-2411-3,-636-3,1205-1,65-1,21 0,32-3,642-12,-479 19,2121-1,-1820 2,-970 14,-234-14,-106 2,1862-5,-646 5,-107-3,733 8,-6 42,-924-39,-73-3,-34-8,0 0,0 0,0 0,-1 0,1 0,0 0,0 0,0 0,0 0,-1 0,1 0,0 0,0 0,0 0,0 0,-1 0,1 0,0 0,0 0,0 0,0 0,-1 0,1 0,0 0,0 0,0 0,0 1,0-1,0 0,-1 0,1 0,0 0,0 0,0 0,0 1,0-1,0 0,0 0,0 0,0 0,-1 0,1 1,0-1,0 0,0 0,0 0,0 0,0 1,0-1,0 0,0 0,0 0,0 0,0 1,1-1,-1 0,0 0,0 0,0 0,0 1,0-1,0 0,0 0,0 0,0 0,0 0,1 0,-1 1,0-1,-62 7,-892-1,544-9,-1739 1,2864 17,-707-14,8-1,0 1,0 1,-1 0,23 7,-37-9,0 0,0 0,0 1,0-1,0 1,0-1,0 1,0-1,0 1,-1-1,1 1,0 0,0 0,0-1,-1 1,1 0,0 0,0 1,-1-2,0 1,0 0,0-1,0 1,0-1,0 1,0-1,0 1,-1-1,1 1,0-1,0 1,0-1,-1 1,1-1,0 1,-1-1,1 1,0-1,-1 1,1-1,-1 0,1 1,-1-1,-39 20,-70 6,-1-4,-189 13,-453 0,-12-37,248-2,-2662 5,3186-1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22T07:04:11.134"/>
    </inkml:context>
    <inkml:brush xml:id="br0">
      <inkml:brushProperty name="width" value="0.5" units="cm"/>
      <inkml:brushProperty name="height" value="1" units="cm"/>
      <inkml:brushProperty name="color" value="#001F32"/>
      <inkml:brushProperty name="tip" value="rectangle"/>
      <inkml:brushProperty name="rasterOp" value="maskPen"/>
      <inkml:brushProperty name="ignorePressure" value="1"/>
    </inkml:brush>
  </inkml:definitions>
  <inkml:trace contextRef="#ctx0" brushRef="#br0">6364 79,'-1143'14,"9"82,21 91,1051-174,41-5,44-4,519-3,-266-5,1291 2,-1534 4,-31 0,-8 1,-58 9,-291 31,36-19,-106-4,-100-6,-2694 1,3148-16,-231-4,301 5,-46-4,48 4,-1 0,0 0,0 0,0 0,0 0,0 0,0 0,0 0,0 0,0 0,1 0,-1 0,0 0,0 0,0 0,0 0,0 0,0 0,0 0,0 0,0-1,0 1,0 0,0 0,1 0,-1 0,0 0,0 0,0 0,0 0,0 0,0 0,0-1,0 1,0 0,0 0,0 0,0 0,0 0,0 0,0 0,0 0,0 0,0-1,0 1,0 0,0 0,0 0,-1 0,1 0,0 0,0 0,0 0,0 0,0-1,26-5,577-82,13 29,-381 38,217-18,-419 35,-32 3,-6 1,-54-1,48 1,-277 4,-509-11,785 7,-34-2,-1-2,-45-10,90 13,0 1,0 0,0-1,0 1,1-1,-1 0,0 1,0-1,1 0,-1 0,0 0,1 0,-1 0,1-1,0 1,-1 0,1-1,0 1,0-1,0 1,0-1,0 0,0 1,0-1,1 0,-1 0,0 0,1 1,0-1,-1 0,1 0,0 0,0 0,0 0,0 0,0 0,1 1,-1-1,0 0,1 0,0 0,-1 0,1 1,0-1,0 0,2-2,1-5,1 0,1 0,0 0,0 1,1 0,0 0,11-9,0 4,0 0,1 1,1 1,0 1,1 1,43-14,-13 10,69-10,-140 26,-56 10,71-12,-1 1,1-1,0 1,-1 0,1 1,0-1,1 1,-1 0,0 0,-7 8,11-10,0 1,-1 0,1 0,0 1,0-1,0 0,1 0,-1 0,1 1,-1-1,1 0,0 0,-1 1,1-1,0 0,1 1,-1-1,0 0,1 0,-1 1,1-1,0 0,0 0,-1 0,2 0,-1 0,0 0,0 0,1 0,-1 0,3 2,4 5,0 1,1-1,0-1,18 14,5-1,2-2,0 0,0-3,56 19,154 36,-209-62,179 42,59 17,-234-54,-39-14,0 0,1 1,-1-1,0 0,0 0,1 0,-1 1,0-1,0 0,1 0,-1 1,0-1,0 0,0 0,1 1,-1-1,0 0,0 1,0-1,0 0,0 1,0-1,1 0,-1 1,0-1,0 0,0 1,0-1,0 0,-1 1,1-1,0 0,0 1,0-1,0 0,0 1,0-1,0 0,-1 1,1-1,0 0,0 1,0-1,-1 0,1 0,0 1,0-1,-1 0,1 0,0 0,-1 1,-8 4,-1 0,1 0,-1-1,0 0,0-1,-1 0,1-1,-15 2,6 0,-123 20,-191 9,-147-21,468-12,-169 0,156-2,39-1,48-5,1002-22,-984 31,-58 0,-26 1,-40 5,25-4,-502 90,502-89,13-4,0 1,0 0,0 0,0 1,0 0,0 0,1 0,-1 0,1 1,-1 0,-8 7,13-9,1-1,0 1,0-1,0 1,0-1,-1 1,1-1,0 1,0-1,0 1,0-1,0 1,1-1,-1 1,0-1,0 1,0-1,0 1,0-1,1 0,-1 1,0-1,0 1,1-1,-1 1,0-1,1 0,-1 1,0-1,1 0,-1 1,1-1,-1 0,0 0,1 1,-1-1,1 0,-1 0,1 0,-1 1,1-1,-1 0,1 0,16 6,0-1,0 0,1-1,-1-1,1-1,25 1,-15-1,1002 23,-779-26,-6-1,140 1,-772 1,367 0,46 4,224 14,1038 29,2-39,-1022-8,242 0,-342-1,-208 0,-69-10,45 3,-416-42,444 46,36 4,0 0,0 0,0 0,1 0,-1-1,0 1,0 0,0 0,0 0,0 0,0 0,0 0,0 0,0 0,0 0,0 0,0 0,0 0,0 0,0 0,0 0,0 0,0 0,0-1,0 1,0 0,0 0,0 0,0 0,0 0,0 0,0 0,0 0,0 0,0 0,25-2,265 1,2047 4,-2293-4,-78-5,-1423-104,2215 111,-697-5,-47-1,-20 0,-27-4,-673-101,659 104,12 0,35 6,0 0,0 0,0 0,1 0,-1 0,0 0,0 0,0 0,0 0,0 0,0 0,1-1,-1 1,0 0,0 0,0 0,0 0,0 0,0 0,0 0,0 0,1 0,-1 0,0-1,0 1,0 0,0 0,0 0,0 0,0 0,0 0,0 0,0-1,0 1,0 0,0 0,0 0,0 0,0 0,0 0,0-1,0 1,0 0,0 0,0 0,0 0,0 0,0 0,0-1,0 1,0 0,63-6,-47 5,1353-27,-1214 29,-112-1,-42 0,-9 0,-62 1,24 0,29 1,0-2,1 1,-1-2,0-1,0 0,-31-8,23 5,22 5,0 0,0 0,0-1,0 1,0-1,0 1,0-1,0 0,1-1,-1 1,-4-3,7 4,0-1,0 1,0-1,0 1,0 0,0-1,1 1,-1 0,0-1,0 1,1-1,-1 1,0 0,0 0,1-1,-1 1,0 0,1 0,-1-1,0 1,1 0,-1 0,0 0,1-1,-1 1,1 0,-1 0,1 0,-1 0,0 0,1 0,-1 0,1 0,-1 0,0 0,1 0,-1 0,1 1,21-4,448 2,-394 2,-40-1,-18-1,0 1,-1 1,1 1,32 7,-90-4,-789 0,460-8,-5154 3,5498-2,18-3,10 2,-1 1,0-1,0 1,1 0,0-1,-1 1,1 1,0-1,4-2,49-30,3 3,1 2,0 3,126-35,267-36,-340 76,75-14,-161 27,-30 5,-18 1,-459 1,250 3,-1271 2,1422-5,52-2,29 0,14-1,88-12,1 4,145 3,-155 7,1133-5,-2018 14,316 1,162-7,-544 15,826-15,20-1,0 0,-1 1,1 0,0 0,0 1,-11 4,20-3,11-1,28 2,56-2,-38-1,164 0,117 0,140-1,141 1,119 5,921 31,1 62,-1571-91,17 0,125 26,-196-23,-34-11,1 0,-1 0,1 0,-1 0,1 0,-1 1,0-1,1 0,-1 0,1 1,-1-1,0 0,1 1,-1-1,0 0,1 1,-1-1,0 0,1 1,-1-1,0 1,0-1,0 1,1-1,-1 1,0-1,0 1,-2 1,0 0,0-1,-1 1,1 0,0-1,-1 0,1 0,-1 0,0 0,1 0,-1 0,0-1,1 1,-6 0,-77 12,-91 4,127-13,-229 16,-88-2,-624 15,-624 30,1430-49,115-2,69-12,0 0,-1 0,1 0,0 0,0 0,0 0,-1 0,1 0,0 0,0 0,0 0,-1 0,1 1,0-1,0 0,0 0,-1 0,1 0,0 0,0 0,0 1,0-1,-1 0,1 0,0 0,0 0,0 1,0-1,0 0,0 0,-1 0,1 1,0-1,0 0,0 0,0 0,0 1,0-1,0 0,0 0,0 0,0 1,0-1,0 0,0 0,0 1,0-1,0 0,1 0,-1 0,0 1,0-1,0 0,0 0,0 0,0 0,1 1,-1-1,0 0,0 0,0 0,1 0,37 12,93 7,142 3,-229-19,376 16,118-3,3198 1,-3624-18,-109 1,-7 0,-25 0,-188-1,-1738 1,1866 1,66 1,23-2,0 0,0 0,0 0,0 0,0 0,0 0,0 0,1 0,-1 0,0 0,0 0,0 0,0 0,0 0,0 0,0 0,0 0,0 0,0 0,0 0,0 0,0 0,1 1,-1-1,0 0,0 0,0 0,0 0,0 0,0 0,0 0,0 0,0 0,0 0,0 1,0-1,0 0,0 0,0 0,0 0,0 0,0 0,0 0,0 0,0 0,0 0,0 1,0-1,-1 0,1 0,0 0,0 0,0 0,0 0,45 9,438 45,20-31,-475-22,1991 22,-1962-24,-51 0,-34 1,-1230-3,597 4,1744-1,-1463-1,-530 6,866-5,21 0,-1 1,0 0,0 2,-42 10,52-6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1105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83850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0f5613e5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0f5613e5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0009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7f9262ee2f_0_26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7f9262ee2f_0_26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29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0f5613e5a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0f5613e5a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2129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f9262ee2f_0_26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7f9262ee2f_0_26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3991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729023341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729023341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2632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7f9262ee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7f9262ee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663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7f9262ee2f_0_26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7f9262ee2f_0_26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3521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7f9262ee2f_0_26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7f9262ee2f_0_26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1831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0f9633502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0f9633502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357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0f5613e5a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0f5613e5aa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9452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175900" y="1950100"/>
            <a:ext cx="47922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044200" y="3704650"/>
            <a:ext cx="50556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 txBox="1">
            <a:spLocks noGrp="1"/>
          </p:cNvSpPr>
          <p:nvPr>
            <p:ph type="title" hasCustomPrompt="1"/>
          </p:nvPr>
        </p:nvSpPr>
        <p:spPr>
          <a:xfrm>
            <a:off x="1920750" y="1634425"/>
            <a:ext cx="5302500" cy="111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9" name="Google Shape;39;p11"/>
          <p:cNvSpPr txBox="1">
            <a:spLocks noGrp="1"/>
          </p:cNvSpPr>
          <p:nvPr>
            <p:ph type="body" idx="1"/>
          </p:nvPr>
        </p:nvSpPr>
        <p:spPr>
          <a:xfrm>
            <a:off x="2786550" y="3094475"/>
            <a:ext cx="35709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marL="914400" lvl="1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2pPr>
            <a:lvl3pPr marL="1371600" lvl="2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3pPr>
            <a:lvl4pPr marL="1828800" lvl="3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800">
                <a:solidFill>
                  <a:schemeClr val="accent1"/>
                </a:solidFill>
              </a:defRPr>
            </a:lvl4pPr>
            <a:lvl5pPr marL="2286000" lvl="4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5pPr>
            <a:lvl6pPr marL="2743200" lvl="5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6pPr>
            <a:lvl7pPr marL="3200400" lvl="6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800">
                <a:solidFill>
                  <a:schemeClr val="accent1"/>
                </a:solidFill>
              </a:defRPr>
            </a:lvl7pPr>
            <a:lvl8pPr marL="3657600" lvl="7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8pPr>
            <a:lvl9pPr marL="4114800" lvl="8" indent="-3429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CAPTION_ONLY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57357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body" idx="1"/>
          </p:nvPr>
        </p:nvSpPr>
        <p:spPr>
          <a:xfrm>
            <a:off x="938500" y="1246025"/>
            <a:ext cx="7172100" cy="303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162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"/>
              <a:buChar char="●"/>
              <a:defRPr sz="1150">
                <a:solidFill>
                  <a:schemeClr val="lt1"/>
                </a:solidFill>
              </a:defRPr>
            </a:lvl1pPr>
            <a:lvl2pPr marL="914400" lvl="1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○"/>
              <a:defRPr sz="1150">
                <a:solidFill>
                  <a:schemeClr val="lt1"/>
                </a:solidFill>
              </a:defRPr>
            </a:lvl2pPr>
            <a:lvl3pPr marL="1371600" lvl="2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■"/>
              <a:defRPr sz="1150">
                <a:solidFill>
                  <a:schemeClr val="lt1"/>
                </a:solidFill>
              </a:defRPr>
            </a:lvl3pPr>
            <a:lvl4pPr marL="1828800" lvl="3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●"/>
              <a:defRPr sz="1150">
                <a:solidFill>
                  <a:schemeClr val="lt1"/>
                </a:solidFill>
              </a:defRPr>
            </a:lvl4pPr>
            <a:lvl5pPr marL="2286000" lvl="4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○"/>
              <a:defRPr sz="1150">
                <a:solidFill>
                  <a:schemeClr val="lt1"/>
                </a:solidFill>
              </a:defRPr>
            </a:lvl5pPr>
            <a:lvl6pPr marL="2743200" lvl="5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■"/>
              <a:defRPr sz="1150">
                <a:solidFill>
                  <a:schemeClr val="lt1"/>
                </a:solidFill>
              </a:defRPr>
            </a:lvl6pPr>
            <a:lvl7pPr marL="3200400" lvl="6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●"/>
              <a:defRPr sz="1150">
                <a:solidFill>
                  <a:schemeClr val="lt1"/>
                </a:solidFill>
              </a:defRPr>
            </a:lvl7pPr>
            <a:lvl8pPr marL="3657600" lvl="7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○"/>
              <a:defRPr sz="1150">
                <a:solidFill>
                  <a:schemeClr val="lt1"/>
                </a:solidFill>
              </a:defRPr>
            </a:lvl8pPr>
            <a:lvl9pPr marL="4114800" lvl="8" indent="-301625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50"/>
              <a:buChar char="■"/>
              <a:defRPr sz="11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SECTION_TITLE_AND_DESCRIPTION_1_1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4"/>
          <p:cNvSpPr txBox="1">
            <a:spLocks noGrp="1"/>
          </p:cNvSpPr>
          <p:nvPr>
            <p:ph type="title"/>
          </p:nvPr>
        </p:nvSpPr>
        <p:spPr>
          <a:xfrm>
            <a:off x="3538497" y="26155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subTitle" idx="1"/>
          </p:nvPr>
        </p:nvSpPr>
        <p:spPr>
          <a:xfrm>
            <a:off x="3538497" y="31480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title" idx="2"/>
          </p:nvPr>
        </p:nvSpPr>
        <p:spPr>
          <a:xfrm>
            <a:off x="6028553" y="26155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subTitle" idx="3"/>
          </p:nvPr>
        </p:nvSpPr>
        <p:spPr>
          <a:xfrm>
            <a:off x="6028553" y="31480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title" idx="4"/>
          </p:nvPr>
        </p:nvSpPr>
        <p:spPr>
          <a:xfrm>
            <a:off x="1048447" y="26155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subTitle" idx="5"/>
          </p:nvPr>
        </p:nvSpPr>
        <p:spPr>
          <a:xfrm>
            <a:off x="1048447" y="31480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title" idx="6" hasCustomPrompt="1"/>
          </p:nvPr>
        </p:nvSpPr>
        <p:spPr>
          <a:xfrm>
            <a:off x="1048450" y="1770700"/>
            <a:ext cx="20670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4"/>
          <p:cNvSpPr txBox="1">
            <a:spLocks noGrp="1"/>
          </p:cNvSpPr>
          <p:nvPr>
            <p:ph type="title" idx="7" hasCustomPrompt="1"/>
          </p:nvPr>
        </p:nvSpPr>
        <p:spPr>
          <a:xfrm>
            <a:off x="3538500" y="1770700"/>
            <a:ext cx="20670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4"/>
          <p:cNvSpPr txBox="1">
            <a:spLocks noGrp="1"/>
          </p:cNvSpPr>
          <p:nvPr>
            <p:ph type="title" idx="8" hasCustomPrompt="1"/>
          </p:nvPr>
        </p:nvSpPr>
        <p:spPr>
          <a:xfrm>
            <a:off x="6028550" y="1770700"/>
            <a:ext cx="20670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ctrTitle"/>
          </p:nvPr>
        </p:nvSpPr>
        <p:spPr>
          <a:xfrm>
            <a:off x="4285500" y="2832875"/>
            <a:ext cx="3657300" cy="644700"/>
          </a:xfrm>
          <a:prstGeom prst="rect">
            <a:avLst/>
          </a:prstGeom>
          <a:effectLst>
            <a:outerShdw blurRad="57150" dist="19050" dir="5400000" algn="bl" rotWithShape="0">
              <a:srgbClr val="76A5AF">
                <a:alpha val="88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subTitle" idx="1"/>
          </p:nvPr>
        </p:nvSpPr>
        <p:spPr>
          <a:xfrm>
            <a:off x="4144050" y="3549850"/>
            <a:ext cx="39402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6"/>
          <p:cNvSpPr txBox="1">
            <a:spLocks noGrp="1"/>
          </p:cNvSpPr>
          <p:nvPr>
            <p:ph type="ctrTitle"/>
          </p:nvPr>
        </p:nvSpPr>
        <p:spPr>
          <a:xfrm>
            <a:off x="1850525" y="1157925"/>
            <a:ext cx="5442900" cy="26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subTitle" idx="1"/>
          </p:nvPr>
        </p:nvSpPr>
        <p:spPr>
          <a:xfrm>
            <a:off x="2481900" y="3945600"/>
            <a:ext cx="41802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SECTION_TITLE_AND_DESCRIPTION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7"/>
          <p:cNvSpPr txBox="1">
            <a:spLocks noGrp="1"/>
          </p:cNvSpPr>
          <p:nvPr>
            <p:ph type="title"/>
          </p:nvPr>
        </p:nvSpPr>
        <p:spPr>
          <a:xfrm>
            <a:off x="1937338" y="2463175"/>
            <a:ext cx="23901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subTitle" idx="1"/>
          </p:nvPr>
        </p:nvSpPr>
        <p:spPr>
          <a:xfrm>
            <a:off x="1937338" y="3148075"/>
            <a:ext cx="23901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title" idx="2"/>
          </p:nvPr>
        </p:nvSpPr>
        <p:spPr>
          <a:xfrm>
            <a:off x="4816563" y="2463175"/>
            <a:ext cx="23901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subTitle" idx="3"/>
          </p:nvPr>
        </p:nvSpPr>
        <p:spPr>
          <a:xfrm>
            <a:off x="4816563" y="3148075"/>
            <a:ext cx="23901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title" idx="4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">
  <p:cSld name="SECTION_TITLE_AND_DESCRIPTION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8"/>
          <p:cNvSpPr txBox="1">
            <a:spLocks noGrp="1"/>
          </p:cNvSpPr>
          <p:nvPr>
            <p:ph type="title"/>
          </p:nvPr>
        </p:nvSpPr>
        <p:spPr>
          <a:xfrm>
            <a:off x="3538497" y="27679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8"/>
          <p:cNvSpPr txBox="1">
            <a:spLocks noGrp="1"/>
          </p:cNvSpPr>
          <p:nvPr>
            <p:ph type="subTitle" idx="1"/>
          </p:nvPr>
        </p:nvSpPr>
        <p:spPr>
          <a:xfrm>
            <a:off x="3538497" y="34528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title" idx="2"/>
          </p:nvPr>
        </p:nvSpPr>
        <p:spPr>
          <a:xfrm>
            <a:off x="6028553" y="27679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subTitle" idx="3"/>
          </p:nvPr>
        </p:nvSpPr>
        <p:spPr>
          <a:xfrm>
            <a:off x="6028553" y="34528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title" idx="4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title" idx="5"/>
          </p:nvPr>
        </p:nvSpPr>
        <p:spPr>
          <a:xfrm>
            <a:off x="1048447" y="27679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ubTitle" idx="6"/>
          </p:nvPr>
        </p:nvSpPr>
        <p:spPr>
          <a:xfrm>
            <a:off x="1048447" y="34528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TITLE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ctrTitle"/>
          </p:nvPr>
        </p:nvSpPr>
        <p:spPr>
          <a:xfrm>
            <a:off x="1273500" y="1369000"/>
            <a:ext cx="6597000" cy="21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ubTitle" idx="1"/>
          </p:nvPr>
        </p:nvSpPr>
        <p:spPr>
          <a:xfrm>
            <a:off x="2481900" y="2519525"/>
            <a:ext cx="41802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CAPTION_ONL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7022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762670" y="3177750"/>
            <a:ext cx="3068700" cy="5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1048270" y="3287500"/>
            <a:ext cx="2412900" cy="931500"/>
          </a:xfrm>
          <a:prstGeom prst="rect">
            <a:avLst/>
          </a:prstGeom>
          <a:effectLst>
            <a:outerShdw blurRad="114300" dist="28575" dir="636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762670" y="3720650"/>
            <a:ext cx="30687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CAPTION_ONLY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1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7022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CAPTION_ONLY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2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7022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3">
  <p:cSld name="CAPTION_ONLY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3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7022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Lists">
  <p:cSld name="SECTION_TITLE_AND_DESCRIPTION_1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4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9647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24"/>
          <p:cNvSpPr txBox="1">
            <a:spLocks noGrp="1"/>
          </p:cNvSpPr>
          <p:nvPr>
            <p:ph type="body" idx="1"/>
          </p:nvPr>
        </p:nvSpPr>
        <p:spPr>
          <a:xfrm>
            <a:off x="1067241" y="2651775"/>
            <a:ext cx="3258900" cy="17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24"/>
          <p:cNvSpPr txBox="1">
            <a:spLocks noGrp="1"/>
          </p:cNvSpPr>
          <p:nvPr>
            <p:ph type="body" idx="2"/>
          </p:nvPr>
        </p:nvSpPr>
        <p:spPr>
          <a:xfrm>
            <a:off x="4673852" y="2651775"/>
            <a:ext cx="3258900" cy="17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4"/>
          <p:cNvSpPr txBox="1">
            <a:spLocks noGrp="1"/>
          </p:cNvSpPr>
          <p:nvPr>
            <p:ph type="title" idx="3"/>
          </p:nvPr>
        </p:nvSpPr>
        <p:spPr>
          <a:xfrm>
            <a:off x="1213499" y="1955125"/>
            <a:ext cx="32589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24"/>
          <p:cNvSpPr txBox="1">
            <a:spLocks noGrp="1"/>
          </p:cNvSpPr>
          <p:nvPr>
            <p:ph type="title" idx="4"/>
          </p:nvPr>
        </p:nvSpPr>
        <p:spPr>
          <a:xfrm>
            <a:off x="4820099" y="1955125"/>
            <a:ext cx="32589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5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25"/>
          <p:cNvSpPr txBox="1">
            <a:spLocks noGrp="1"/>
          </p:cNvSpPr>
          <p:nvPr>
            <p:ph type="title" idx="2"/>
          </p:nvPr>
        </p:nvSpPr>
        <p:spPr>
          <a:xfrm>
            <a:off x="898386" y="3052625"/>
            <a:ext cx="16716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25"/>
          <p:cNvSpPr txBox="1">
            <a:spLocks noGrp="1"/>
          </p:cNvSpPr>
          <p:nvPr>
            <p:ph type="subTitle" idx="1"/>
          </p:nvPr>
        </p:nvSpPr>
        <p:spPr>
          <a:xfrm>
            <a:off x="898389" y="3558837"/>
            <a:ext cx="1671600" cy="11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25"/>
          <p:cNvSpPr txBox="1">
            <a:spLocks noGrp="1"/>
          </p:cNvSpPr>
          <p:nvPr>
            <p:ph type="title" idx="3"/>
          </p:nvPr>
        </p:nvSpPr>
        <p:spPr>
          <a:xfrm>
            <a:off x="2790261" y="3052625"/>
            <a:ext cx="16716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25"/>
          <p:cNvSpPr txBox="1">
            <a:spLocks noGrp="1"/>
          </p:cNvSpPr>
          <p:nvPr>
            <p:ph type="subTitle" idx="4"/>
          </p:nvPr>
        </p:nvSpPr>
        <p:spPr>
          <a:xfrm>
            <a:off x="2790264" y="3558837"/>
            <a:ext cx="1671600" cy="11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title" idx="5"/>
          </p:nvPr>
        </p:nvSpPr>
        <p:spPr>
          <a:xfrm>
            <a:off x="4682136" y="3052625"/>
            <a:ext cx="16716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subTitle" idx="6"/>
          </p:nvPr>
        </p:nvSpPr>
        <p:spPr>
          <a:xfrm>
            <a:off x="4682139" y="3558837"/>
            <a:ext cx="1671600" cy="11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25"/>
          <p:cNvSpPr txBox="1">
            <a:spLocks noGrp="1"/>
          </p:cNvSpPr>
          <p:nvPr>
            <p:ph type="title" idx="7"/>
          </p:nvPr>
        </p:nvSpPr>
        <p:spPr>
          <a:xfrm>
            <a:off x="6574011" y="3052625"/>
            <a:ext cx="16716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8"/>
          </p:nvPr>
        </p:nvSpPr>
        <p:spPr>
          <a:xfrm>
            <a:off x="6574014" y="3558837"/>
            <a:ext cx="1671600" cy="11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CAPTION_ONLY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 txBox="1">
            <a:spLocks noGrp="1"/>
          </p:cNvSpPr>
          <p:nvPr>
            <p:ph type="title" hasCustomPrompt="1"/>
          </p:nvPr>
        </p:nvSpPr>
        <p:spPr>
          <a:xfrm>
            <a:off x="4996800" y="661843"/>
            <a:ext cx="31593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3" name="Google Shape;103;p26"/>
          <p:cNvSpPr txBox="1">
            <a:spLocks noGrp="1"/>
          </p:cNvSpPr>
          <p:nvPr>
            <p:ph type="subTitle" idx="1"/>
          </p:nvPr>
        </p:nvSpPr>
        <p:spPr>
          <a:xfrm>
            <a:off x="4911000" y="1265850"/>
            <a:ext cx="33309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title" idx="2" hasCustomPrompt="1"/>
          </p:nvPr>
        </p:nvSpPr>
        <p:spPr>
          <a:xfrm>
            <a:off x="4996800" y="2099193"/>
            <a:ext cx="31593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" name="Google Shape;105;p26"/>
          <p:cNvSpPr txBox="1">
            <a:spLocks noGrp="1"/>
          </p:cNvSpPr>
          <p:nvPr>
            <p:ph type="subTitle" idx="3"/>
          </p:nvPr>
        </p:nvSpPr>
        <p:spPr>
          <a:xfrm>
            <a:off x="4911000" y="2703200"/>
            <a:ext cx="33309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title" idx="4" hasCustomPrompt="1"/>
          </p:nvPr>
        </p:nvSpPr>
        <p:spPr>
          <a:xfrm>
            <a:off x="4996800" y="3536543"/>
            <a:ext cx="31593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7" name="Google Shape;107;p26"/>
          <p:cNvSpPr txBox="1">
            <a:spLocks noGrp="1"/>
          </p:cNvSpPr>
          <p:nvPr>
            <p:ph type="subTitle" idx="5"/>
          </p:nvPr>
        </p:nvSpPr>
        <p:spPr>
          <a:xfrm>
            <a:off x="4911000" y="4140550"/>
            <a:ext cx="33309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  ">
  <p:cSld name="SECTION_TITLE_AND_DESCRIPTION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7"/>
          <p:cNvSpPr txBox="1">
            <a:spLocks noGrp="1"/>
          </p:cNvSpPr>
          <p:nvPr>
            <p:ph type="title"/>
          </p:nvPr>
        </p:nvSpPr>
        <p:spPr>
          <a:xfrm>
            <a:off x="3538497" y="1818541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ubTitle" idx="1"/>
          </p:nvPr>
        </p:nvSpPr>
        <p:spPr>
          <a:xfrm>
            <a:off x="3538498" y="2324765"/>
            <a:ext cx="2067000" cy="6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7"/>
          <p:cNvSpPr txBox="1">
            <a:spLocks noGrp="1"/>
          </p:cNvSpPr>
          <p:nvPr>
            <p:ph type="title" idx="2"/>
          </p:nvPr>
        </p:nvSpPr>
        <p:spPr>
          <a:xfrm>
            <a:off x="6028553" y="1818541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27"/>
          <p:cNvSpPr txBox="1">
            <a:spLocks noGrp="1"/>
          </p:cNvSpPr>
          <p:nvPr>
            <p:ph type="subTitle" idx="3"/>
          </p:nvPr>
        </p:nvSpPr>
        <p:spPr>
          <a:xfrm>
            <a:off x="6028552" y="2324765"/>
            <a:ext cx="2067000" cy="6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7"/>
          <p:cNvSpPr txBox="1">
            <a:spLocks noGrp="1"/>
          </p:cNvSpPr>
          <p:nvPr>
            <p:ph type="title" idx="4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7"/>
          <p:cNvSpPr txBox="1">
            <a:spLocks noGrp="1"/>
          </p:cNvSpPr>
          <p:nvPr>
            <p:ph type="title" idx="5"/>
          </p:nvPr>
        </p:nvSpPr>
        <p:spPr>
          <a:xfrm>
            <a:off x="1048447" y="1818541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subTitle" idx="6"/>
          </p:nvPr>
        </p:nvSpPr>
        <p:spPr>
          <a:xfrm>
            <a:off x="1048450" y="2324765"/>
            <a:ext cx="2067000" cy="6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title" idx="7"/>
          </p:nvPr>
        </p:nvSpPr>
        <p:spPr>
          <a:xfrm>
            <a:off x="3538497" y="332503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subTitle" idx="8"/>
          </p:nvPr>
        </p:nvSpPr>
        <p:spPr>
          <a:xfrm>
            <a:off x="3538498" y="3831259"/>
            <a:ext cx="2067000" cy="6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title" idx="9"/>
          </p:nvPr>
        </p:nvSpPr>
        <p:spPr>
          <a:xfrm>
            <a:off x="6028553" y="332503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27"/>
          <p:cNvSpPr txBox="1">
            <a:spLocks noGrp="1"/>
          </p:cNvSpPr>
          <p:nvPr>
            <p:ph type="subTitle" idx="13"/>
          </p:nvPr>
        </p:nvSpPr>
        <p:spPr>
          <a:xfrm>
            <a:off x="6028552" y="3831259"/>
            <a:ext cx="2067000" cy="6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27"/>
          <p:cNvSpPr txBox="1">
            <a:spLocks noGrp="1"/>
          </p:cNvSpPr>
          <p:nvPr>
            <p:ph type="title" idx="14"/>
          </p:nvPr>
        </p:nvSpPr>
        <p:spPr>
          <a:xfrm>
            <a:off x="1048447" y="332503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27"/>
          <p:cNvSpPr txBox="1">
            <a:spLocks noGrp="1"/>
          </p:cNvSpPr>
          <p:nvPr>
            <p:ph type="subTitle" idx="15"/>
          </p:nvPr>
        </p:nvSpPr>
        <p:spPr>
          <a:xfrm>
            <a:off x="1048450" y="3831259"/>
            <a:ext cx="2067000" cy="6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 1">
  <p:cSld name="TITLE_1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8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50436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title" idx="2"/>
          </p:nvPr>
        </p:nvSpPr>
        <p:spPr>
          <a:xfrm>
            <a:off x="1338238" y="2359825"/>
            <a:ext cx="2727600" cy="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28"/>
          <p:cNvSpPr txBox="1">
            <a:spLocks noGrp="1"/>
          </p:cNvSpPr>
          <p:nvPr>
            <p:ph type="subTitle" idx="1"/>
          </p:nvPr>
        </p:nvSpPr>
        <p:spPr>
          <a:xfrm>
            <a:off x="1338238" y="1713051"/>
            <a:ext cx="27276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8"/>
          <p:cNvSpPr txBox="1">
            <a:spLocks noGrp="1"/>
          </p:cNvSpPr>
          <p:nvPr>
            <p:ph type="title" idx="3"/>
          </p:nvPr>
        </p:nvSpPr>
        <p:spPr>
          <a:xfrm>
            <a:off x="1338238" y="3988950"/>
            <a:ext cx="2727600" cy="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28"/>
          <p:cNvSpPr txBox="1">
            <a:spLocks noGrp="1"/>
          </p:cNvSpPr>
          <p:nvPr>
            <p:ph type="subTitle" idx="4"/>
          </p:nvPr>
        </p:nvSpPr>
        <p:spPr>
          <a:xfrm>
            <a:off x="1338238" y="3342176"/>
            <a:ext cx="27276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8"/>
          <p:cNvSpPr txBox="1">
            <a:spLocks noGrp="1"/>
          </p:cNvSpPr>
          <p:nvPr>
            <p:ph type="title" idx="5"/>
          </p:nvPr>
        </p:nvSpPr>
        <p:spPr>
          <a:xfrm>
            <a:off x="5078163" y="2359825"/>
            <a:ext cx="2727600" cy="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28"/>
          <p:cNvSpPr txBox="1">
            <a:spLocks noGrp="1"/>
          </p:cNvSpPr>
          <p:nvPr>
            <p:ph type="subTitle" idx="6"/>
          </p:nvPr>
        </p:nvSpPr>
        <p:spPr>
          <a:xfrm>
            <a:off x="5078163" y="1713051"/>
            <a:ext cx="27276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8"/>
          <p:cNvSpPr txBox="1">
            <a:spLocks noGrp="1"/>
          </p:cNvSpPr>
          <p:nvPr>
            <p:ph type="title" idx="7"/>
          </p:nvPr>
        </p:nvSpPr>
        <p:spPr>
          <a:xfrm>
            <a:off x="5078163" y="3988950"/>
            <a:ext cx="2727600" cy="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8"/>
          <p:cNvSpPr txBox="1">
            <a:spLocks noGrp="1"/>
          </p:cNvSpPr>
          <p:nvPr>
            <p:ph type="subTitle" idx="8"/>
          </p:nvPr>
        </p:nvSpPr>
        <p:spPr>
          <a:xfrm>
            <a:off x="5078163" y="3342176"/>
            <a:ext cx="27276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SECTION_TITLE_AND_DESCRIPTION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9"/>
          <p:cNvSpPr txBox="1">
            <a:spLocks noGrp="1"/>
          </p:cNvSpPr>
          <p:nvPr>
            <p:ph type="subTitle" idx="1"/>
          </p:nvPr>
        </p:nvSpPr>
        <p:spPr>
          <a:xfrm>
            <a:off x="5817050" y="2435925"/>
            <a:ext cx="2556300" cy="20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29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_ONL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0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30"/>
          <p:cNvSpPr txBox="1">
            <a:spLocks noGrp="1"/>
          </p:cNvSpPr>
          <p:nvPr>
            <p:ph type="subTitle" idx="1"/>
          </p:nvPr>
        </p:nvSpPr>
        <p:spPr>
          <a:xfrm>
            <a:off x="938500" y="2435925"/>
            <a:ext cx="2556300" cy="20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38500" y="1659275"/>
            <a:ext cx="4946400" cy="27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CAPTION_ONLY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1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57357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31"/>
          <p:cNvSpPr txBox="1">
            <a:spLocks noGrp="1"/>
          </p:cNvSpPr>
          <p:nvPr>
            <p:ph type="subTitle" idx="1"/>
          </p:nvPr>
        </p:nvSpPr>
        <p:spPr>
          <a:xfrm>
            <a:off x="5817050" y="2435925"/>
            <a:ext cx="2556300" cy="20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">
  <p:cSld name="SECTION_HEADER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2"/>
          <p:cNvSpPr txBox="1">
            <a:spLocks noGrp="1"/>
          </p:cNvSpPr>
          <p:nvPr>
            <p:ph type="title"/>
          </p:nvPr>
        </p:nvSpPr>
        <p:spPr>
          <a:xfrm>
            <a:off x="2062800" y="2442050"/>
            <a:ext cx="5018400" cy="5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subTitle" idx="1"/>
          </p:nvPr>
        </p:nvSpPr>
        <p:spPr>
          <a:xfrm>
            <a:off x="2896500" y="3391325"/>
            <a:ext cx="33510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SECTION_HEADER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3"/>
          <p:cNvSpPr txBox="1">
            <a:spLocks noGrp="1"/>
          </p:cNvSpPr>
          <p:nvPr>
            <p:ph type="title"/>
          </p:nvPr>
        </p:nvSpPr>
        <p:spPr>
          <a:xfrm>
            <a:off x="924870" y="760375"/>
            <a:ext cx="3068700" cy="5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33"/>
          <p:cNvSpPr txBox="1">
            <a:spLocks noGrp="1"/>
          </p:cNvSpPr>
          <p:nvPr>
            <p:ph type="subTitle" idx="1"/>
          </p:nvPr>
        </p:nvSpPr>
        <p:spPr>
          <a:xfrm>
            <a:off x="924875" y="1684275"/>
            <a:ext cx="3305400" cy="10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33"/>
          <p:cNvSpPr txBox="1"/>
          <p:nvPr/>
        </p:nvSpPr>
        <p:spPr>
          <a:xfrm>
            <a:off x="924875" y="3570000"/>
            <a:ext cx="33054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CREDITS: This presentation template was created by </a:t>
            </a:r>
            <a:r>
              <a:rPr lang="en" sz="1000">
                <a:solidFill>
                  <a:schemeClr val="accent1"/>
                </a:solidFill>
                <a:uFill>
                  <a:noFill/>
                </a:uFill>
                <a:latin typeface="Montserrat Medium"/>
                <a:ea typeface="Montserrat Medium"/>
                <a:cs typeface="Montserrat Medium"/>
                <a:sym typeface="Montserrat Medium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including icons by </a:t>
            </a:r>
            <a:r>
              <a:rPr lang="en" sz="1000">
                <a:solidFill>
                  <a:schemeClr val="accent1"/>
                </a:solidFill>
                <a:uFill>
                  <a:noFill/>
                </a:uFill>
                <a:latin typeface="Montserrat Medium"/>
                <a:ea typeface="Montserrat Medium"/>
                <a:cs typeface="Montserrat Medium"/>
                <a:sym typeface="Montserrat Medium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and infographics &amp; images by </a:t>
            </a:r>
            <a:r>
              <a:rPr lang="en" sz="1000">
                <a:solidFill>
                  <a:schemeClr val="accent1"/>
                </a:solidFill>
                <a:uFill>
                  <a:noFill/>
                </a:uFill>
                <a:latin typeface="Montserrat Medium"/>
                <a:ea typeface="Montserrat Medium"/>
                <a:cs typeface="Montserrat Medium"/>
                <a:sym typeface="Montserrat Medium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 </a:t>
            </a:r>
            <a:endParaRPr sz="10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0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1">
  <p:cSld name="SECTION_TITLE_AND_DESCRIPTION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4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34"/>
          <p:cNvSpPr txBox="1">
            <a:spLocks noGrp="1"/>
          </p:cNvSpPr>
          <p:nvPr>
            <p:ph type="body" idx="1"/>
          </p:nvPr>
        </p:nvSpPr>
        <p:spPr>
          <a:xfrm>
            <a:off x="938500" y="1659275"/>
            <a:ext cx="4946400" cy="27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list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5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35"/>
          <p:cNvSpPr txBox="1">
            <a:spLocks noGrp="1"/>
          </p:cNvSpPr>
          <p:nvPr>
            <p:ph type="body" idx="1"/>
          </p:nvPr>
        </p:nvSpPr>
        <p:spPr>
          <a:xfrm>
            <a:off x="5037525" y="1659275"/>
            <a:ext cx="3186900" cy="27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938500" y="1659275"/>
            <a:ext cx="3186900" cy="27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5037525" y="1659275"/>
            <a:ext cx="3186900" cy="27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>
            <a:off x="5337175" y="1297125"/>
            <a:ext cx="2837400" cy="125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body" idx="1"/>
          </p:nvPr>
        </p:nvSpPr>
        <p:spPr>
          <a:xfrm>
            <a:off x="5337175" y="2593875"/>
            <a:ext cx="2837400" cy="12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title"/>
          </p:nvPr>
        </p:nvSpPr>
        <p:spPr>
          <a:xfrm>
            <a:off x="929477" y="436183"/>
            <a:ext cx="2746500" cy="40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29" name="Google Shape;2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278924" y="414050"/>
            <a:ext cx="7626551" cy="288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4822414" y="-351911"/>
            <a:ext cx="9309797" cy="35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subTitle" idx="1"/>
          </p:nvPr>
        </p:nvSpPr>
        <p:spPr>
          <a:xfrm>
            <a:off x="938500" y="1769575"/>
            <a:ext cx="28716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2"/>
          </p:nvPr>
        </p:nvSpPr>
        <p:spPr>
          <a:xfrm>
            <a:off x="4703375" y="909600"/>
            <a:ext cx="3468900" cy="3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32238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57357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 ExtraBold"/>
              <a:buNone/>
              <a:defRPr sz="28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cef.org/serbia/zaustavimo-digitalno-nasilj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stopbullying.gov/cyberbullying/what-is-it" TargetMode="External"/><Relationship Id="rId5" Type="http://schemas.openxmlformats.org/officeDocument/2006/relationships/hyperlink" Target="https://hr.wikipedia.org/wiki/Virtualno_zlostavljanje" TargetMode="External"/><Relationship Id="rId4" Type="http://schemas.openxmlformats.org/officeDocument/2006/relationships/hyperlink" Target="https://cuvamte.gov.rs/sta-je-nasilje/digitalno-nasilje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0.png"/><Relationship Id="rId5" Type="http://schemas.openxmlformats.org/officeDocument/2006/relationships/customXml" Target="../ink/ink2.xml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customXml" Target="../ink/ink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NQi3Sz46gG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6"/>
          <p:cNvSpPr txBox="1">
            <a:spLocks noGrp="1"/>
          </p:cNvSpPr>
          <p:nvPr>
            <p:ph type="ctrTitle"/>
          </p:nvPr>
        </p:nvSpPr>
        <p:spPr>
          <a:xfrm>
            <a:off x="2088494" y="1613466"/>
            <a:ext cx="4792200" cy="64470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ДИГИТАЛНО НАСИЉЕ</a:t>
            </a:r>
            <a:endParaRPr dirty="0"/>
          </a:p>
        </p:txBody>
      </p:sp>
      <p:sp>
        <p:nvSpPr>
          <p:cNvPr id="159" name="Google Shape;159;p36"/>
          <p:cNvSpPr txBox="1">
            <a:spLocks noGrp="1"/>
          </p:cNvSpPr>
          <p:nvPr>
            <p:ph type="subTitle" idx="1"/>
          </p:nvPr>
        </p:nvSpPr>
        <p:spPr>
          <a:xfrm>
            <a:off x="1663309" y="2584211"/>
            <a:ext cx="57714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/>
              <a:t>Средња школа “Драгачево” Гуча</a:t>
            </a:r>
            <a:endParaRPr sz="21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0" name="Google Shape;160;p36"/>
          <p:cNvSpPr txBox="1">
            <a:spLocks noGrp="1"/>
          </p:cNvSpPr>
          <p:nvPr>
            <p:ph type="ctrTitle"/>
          </p:nvPr>
        </p:nvSpPr>
        <p:spPr>
          <a:xfrm>
            <a:off x="4402047" y="6384736"/>
            <a:ext cx="339900" cy="13316400"/>
          </a:xfrm>
          <a:prstGeom prst="rect">
            <a:avLst/>
          </a:prstGeom>
          <a:effectLst>
            <a:outerShdw blurRad="100013" dist="19050" dir="84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cxnSp>
        <p:nvCxnSpPr>
          <p:cNvPr id="161" name="Google Shape;161;p36"/>
          <p:cNvCxnSpPr/>
          <p:nvPr/>
        </p:nvCxnSpPr>
        <p:spPr>
          <a:xfrm>
            <a:off x="3167509" y="2388807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F1AEA5F-682C-D3CF-7A1A-D960A4CB0AE3}"/>
              </a:ext>
            </a:extLst>
          </p:cNvPr>
          <p:cNvSpPr txBox="1"/>
          <p:nvPr/>
        </p:nvSpPr>
        <p:spPr>
          <a:xfrm>
            <a:off x="3758809" y="3244315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800" dirty="0">
                <a:solidFill>
                  <a:schemeClr val="bg1"/>
                </a:solidFill>
                <a:ea typeface="Malgun Gothic" panose="020B0503020000020004" pitchFamily="34" charset="-127"/>
              </a:rPr>
              <a:t>Одељење 1г</a:t>
            </a:r>
            <a:endParaRPr lang="en-US" dirty="0"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07228" y="4582886"/>
            <a:ext cx="7434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smtClean="0">
                <a:solidFill>
                  <a:schemeClr val="bg1"/>
                </a:solidFill>
              </a:rPr>
              <a:t>Маја, Нора, Теа, Викторија, Теодора, Вељко, Вук, Ђорђе</a:t>
            </a:r>
            <a:endParaRPr lang="en-US" sz="16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5"/>
          <p:cNvSpPr txBox="1">
            <a:spLocks noGrp="1"/>
          </p:cNvSpPr>
          <p:nvPr>
            <p:ph type="title"/>
          </p:nvPr>
        </p:nvSpPr>
        <p:spPr>
          <a:xfrm>
            <a:off x="897675" y="169475"/>
            <a:ext cx="47022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Извори коришћени приликом израде презентације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 dirty="0">
                <a:solidFill>
                  <a:schemeClr val="hlink"/>
                </a:solidFill>
                <a:hlinkClick r:id="rId3"/>
              </a:rPr>
              <a:t>Сајт Уницефа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 dirty="0">
                <a:solidFill>
                  <a:schemeClr val="hlink"/>
                </a:solidFill>
                <a:hlinkClick r:id="rId4"/>
              </a:rPr>
              <a:t>Владин сајт за превенцију насиља које укључује децу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 dirty="0">
                <a:solidFill>
                  <a:schemeClr val="hlink"/>
                </a:solidFill>
                <a:hlinkClick r:id="rId5"/>
              </a:rPr>
              <a:t>Википедија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 dirty="0">
                <a:solidFill>
                  <a:schemeClr val="hlink"/>
                </a:solidFill>
                <a:hlinkClick r:id="rId6"/>
              </a:rPr>
              <a:t>Сајт о сајбер малтретирању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6"/>
          <p:cNvSpPr txBox="1">
            <a:spLocks noGrp="1"/>
          </p:cNvSpPr>
          <p:nvPr>
            <p:ph type="title"/>
          </p:nvPr>
        </p:nvSpPr>
        <p:spPr>
          <a:xfrm>
            <a:off x="689775" y="619325"/>
            <a:ext cx="5666700" cy="5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ХВАЛА НА ПАЖЊИ!</a:t>
            </a:r>
            <a:endParaRPr/>
          </a:p>
        </p:txBody>
      </p:sp>
      <p:sp>
        <p:nvSpPr>
          <p:cNvPr id="235" name="Google Shape;235;p46"/>
          <p:cNvSpPr txBox="1">
            <a:spLocks noGrp="1"/>
          </p:cNvSpPr>
          <p:nvPr>
            <p:ph type="subTitle" idx="1"/>
          </p:nvPr>
        </p:nvSpPr>
        <p:spPr>
          <a:xfrm>
            <a:off x="924875" y="1684275"/>
            <a:ext cx="3305400" cy="10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Да ли имате нека питања?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236" name="Google Shape;236;p46"/>
          <p:cNvCxnSpPr/>
          <p:nvPr/>
        </p:nvCxnSpPr>
        <p:spPr>
          <a:xfrm>
            <a:off x="1013400" y="1488797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cxnSp>
        <p:nvCxnSpPr>
          <p:cNvPr id="237" name="Google Shape;237;p46"/>
          <p:cNvCxnSpPr/>
          <p:nvPr/>
        </p:nvCxnSpPr>
        <p:spPr>
          <a:xfrm>
            <a:off x="1013400" y="2292097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xmlns="" id="{2E2A70DF-608C-F9A9-938E-697E9D8899D0}"/>
                  </a:ext>
                </a:extLst>
              </p14:cNvPr>
              <p14:cNvContentPartPr/>
              <p14:nvPr/>
            </p14:nvContentPartPr>
            <p14:xfrm>
              <a:off x="880020" y="3708169"/>
              <a:ext cx="3368880" cy="3794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E2A70DF-608C-F9A9-938E-697E9D8899D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0380" y="3528169"/>
                <a:ext cx="3548520" cy="73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xmlns="" id="{4996826F-0AA9-CEBD-811F-326CF2692BFE}"/>
                  </a:ext>
                </a:extLst>
              </p14:cNvPr>
              <p14:cNvContentPartPr/>
              <p14:nvPr/>
            </p14:nvContentPartPr>
            <p14:xfrm>
              <a:off x="788220" y="3749569"/>
              <a:ext cx="3426480" cy="3808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996826F-0AA9-CEBD-811F-326CF2692BF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8580" y="3569569"/>
                <a:ext cx="3606120" cy="74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xmlns="" id="{BCA56091-B2CB-C338-456B-0F4AC276E915}"/>
                  </a:ext>
                </a:extLst>
              </p14:cNvPr>
              <p14:cNvContentPartPr/>
              <p14:nvPr/>
            </p14:nvContentPartPr>
            <p14:xfrm>
              <a:off x="1025820" y="3785209"/>
              <a:ext cx="3593880" cy="316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CA56091-B2CB-C338-456B-0F4AC276E91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35820" y="3605209"/>
                <a:ext cx="3773520" cy="67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xmlns="" id="{CB64223F-5AFC-5632-7D98-5C9A882C9475}"/>
                  </a:ext>
                </a:extLst>
              </p14:cNvPr>
              <p14:cNvContentPartPr/>
              <p14:nvPr/>
            </p14:nvContentPartPr>
            <p14:xfrm>
              <a:off x="801900" y="3756769"/>
              <a:ext cx="3315600" cy="3117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B64223F-5AFC-5632-7D98-5C9A882C947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11900" y="3577129"/>
                <a:ext cx="3495240" cy="6714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7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Садржај презентације:</a:t>
            </a:r>
            <a:endParaRPr/>
          </a:p>
        </p:txBody>
      </p:sp>
      <p:sp>
        <p:nvSpPr>
          <p:cNvPr id="167" name="Google Shape;167;p37"/>
          <p:cNvSpPr txBox="1">
            <a:spLocks noGrp="1"/>
          </p:cNvSpPr>
          <p:nvPr>
            <p:ph type="body" idx="1"/>
          </p:nvPr>
        </p:nvSpPr>
        <p:spPr>
          <a:xfrm>
            <a:off x="938500" y="1386425"/>
            <a:ext cx="4946400" cy="32055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Слајдови:</a:t>
            </a:r>
            <a:endParaRPr sz="1000" dirty="0"/>
          </a:p>
          <a:p>
            <a:pPr marL="228600" lvl="0" indent="-228600" algn="l" rtl="0">
              <a:spcBef>
                <a:spcPts val="1600"/>
              </a:spcBef>
              <a:spcAft>
                <a:spcPts val="0"/>
              </a:spcAft>
              <a:buSzPct val="115000"/>
              <a:buFont typeface="+mj-lt"/>
              <a:buAutoNum type="arabicPeriod"/>
            </a:pPr>
            <a:r>
              <a:rPr lang="en" sz="1000" dirty="0"/>
              <a:t> </a:t>
            </a:r>
            <a:r>
              <a:rPr lang="en" sz="1100" dirty="0"/>
              <a:t>Шта је дигитално насиље ?</a:t>
            </a:r>
            <a:endParaRPr sz="1100" dirty="0"/>
          </a:p>
          <a:p>
            <a:pPr marL="228600" lvl="0" indent="-228600" algn="l" rtl="0">
              <a:spcBef>
                <a:spcPts val="1600"/>
              </a:spcBef>
              <a:spcAft>
                <a:spcPts val="0"/>
              </a:spcAft>
              <a:buSzPct val="115000"/>
              <a:buFont typeface="+mj-lt"/>
              <a:buAutoNum type="arabicPeriod"/>
            </a:pPr>
            <a:r>
              <a:rPr lang="en" sz="1100" dirty="0"/>
              <a:t> Примери дигиталног насиља</a:t>
            </a:r>
            <a:endParaRPr sz="1100" dirty="0"/>
          </a:p>
          <a:p>
            <a:pPr marL="228600" lvl="0" indent="-228600" algn="l" rtl="0">
              <a:spcBef>
                <a:spcPts val="1600"/>
              </a:spcBef>
              <a:spcAft>
                <a:spcPts val="0"/>
              </a:spcAft>
              <a:buSzPct val="115000"/>
              <a:buFont typeface="+mj-lt"/>
              <a:buAutoNum type="arabicPeriod"/>
            </a:pPr>
            <a:r>
              <a:rPr lang="en" sz="1100" dirty="0"/>
              <a:t> Најчешћи облици дигиталног насиља</a:t>
            </a:r>
            <a:endParaRPr sz="1100" dirty="0"/>
          </a:p>
          <a:p>
            <a:pPr marL="228600" lvl="0" indent="-228600" algn="l" rtl="0">
              <a:spcBef>
                <a:spcPts val="1600"/>
              </a:spcBef>
              <a:spcAft>
                <a:spcPts val="0"/>
              </a:spcAft>
              <a:buSzPct val="115000"/>
              <a:buFont typeface="+mj-lt"/>
              <a:buAutoNum type="arabicPeriod"/>
            </a:pPr>
            <a:r>
              <a:rPr lang="en" sz="1100" dirty="0"/>
              <a:t> Последице дигиталног насиља</a:t>
            </a:r>
            <a:endParaRPr sz="1100" dirty="0"/>
          </a:p>
          <a:p>
            <a:pPr marL="228600" lvl="0" indent="-228600" algn="l" rtl="0">
              <a:spcBef>
                <a:spcPts val="1600"/>
              </a:spcBef>
              <a:spcAft>
                <a:spcPts val="0"/>
              </a:spcAft>
              <a:buSzPct val="115000"/>
              <a:buFont typeface="+mj-lt"/>
              <a:buAutoNum type="arabicPeriod"/>
            </a:pPr>
            <a:r>
              <a:rPr lang="en" sz="1100" dirty="0"/>
              <a:t> Шта је потребно урадити ако сте жртва дигиталног насиља</a:t>
            </a:r>
            <a:endParaRPr sz="1100" dirty="0"/>
          </a:p>
          <a:p>
            <a:pPr marL="228600" lvl="0" indent="-228600" algn="l" rtl="0">
              <a:spcBef>
                <a:spcPts val="1600"/>
              </a:spcBef>
              <a:spcAft>
                <a:spcPts val="0"/>
              </a:spcAft>
              <a:buSzPct val="115000"/>
              <a:buFont typeface="+mj-lt"/>
              <a:buAutoNum type="arabicPeriod"/>
            </a:pPr>
            <a:r>
              <a:rPr lang="sr-Latn-RS" sz="1100" dirty="0"/>
              <a:t>Cyberbullyng</a:t>
            </a:r>
            <a:endParaRPr sz="1100" dirty="0"/>
          </a:p>
          <a:p>
            <a:pPr marL="228600" lvl="0" indent="-228600" algn="l" rtl="0">
              <a:spcBef>
                <a:spcPts val="1600"/>
              </a:spcBef>
              <a:spcAft>
                <a:spcPts val="0"/>
              </a:spcAft>
              <a:buSzPct val="115000"/>
              <a:buFont typeface="+mj-lt"/>
              <a:buAutoNum type="arabicPeriod"/>
            </a:pPr>
            <a:r>
              <a:rPr lang="en" sz="1100" dirty="0"/>
              <a:t> Kратки видео клип о дигиталном насиљу</a:t>
            </a:r>
            <a:endParaRPr lang="sr-Latn-RS" sz="1100" dirty="0"/>
          </a:p>
          <a:p>
            <a:pPr marL="228600" lvl="0" indent="-228600" algn="l" rtl="0">
              <a:spcBef>
                <a:spcPts val="1600"/>
              </a:spcBef>
              <a:spcAft>
                <a:spcPts val="0"/>
              </a:spcAft>
              <a:buFont typeface="+mj-lt"/>
              <a:buAutoNum type="arabicPeriod"/>
            </a:pPr>
            <a:endParaRPr sz="10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000" dirty="0"/>
          </a:p>
        </p:txBody>
      </p:sp>
      <p:pic>
        <p:nvPicPr>
          <p:cNvPr id="168" name="Google Shape;168;p37"/>
          <p:cNvPicPr preferRelativeResize="0"/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5884899" y="1139658"/>
            <a:ext cx="2985447" cy="2871687"/>
          </a:xfrm>
          <a:prstGeom prst="rect">
            <a:avLst/>
          </a:prstGeom>
          <a:noFill/>
          <a:ln>
            <a:noFill/>
          </a:ln>
          <a:effectLst>
            <a:reflection stA="57000" endPos="29000" fadeDir="5400012" sy="-100000" algn="bl" rotWithShape="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8"/>
          <p:cNvSpPr txBox="1">
            <a:spLocks noGrp="1"/>
          </p:cNvSpPr>
          <p:nvPr>
            <p:ph type="body" idx="1"/>
          </p:nvPr>
        </p:nvSpPr>
        <p:spPr>
          <a:xfrm>
            <a:off x="432550" y="1447725"/>
            <a:ext cx="7172100" cy="303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Char char="-"/>
            </a:pPr>
            <a:r>
              <a:rPr lang="en" sz="1400" dirty="0"/>
              <a:t>Насиље на интернету је сваки облик насиља које настаје употребом дигиталних технологија.</a:t>
            </a:r>
            <a:endParaRPr sz="1400" dirty="0"/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500" dirty="0"/>
          </a:p>
          <a:p>
            <a:pPr marL="457200" lvl="0" indent="-323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00"/>
              <a:buFont typeface="Montserrat"/>
              <a:buChar char="-"/>
            </a:pPr>
            <a:r>
              <a:rPr lang="en" sz="1400" dirty="0"/>
              <a:t>Може се одвијати на друштвеним мрежама, апликацијама за размену порука, гејминг платформама и мобилним телефонима. То је понашање које се понавља и које за циљ има да уплаши, наљути или осрамоти нападнуте особе.</a:t>
            </a:r>
            <a:endParaRPr sz="1200" dirty="0"/>
          </a:p>
          <a:p>
            <a:pPr marL="0" lvl="0" indent="0" algn="l" rtl="0">
              <a:spcBef>
                <a:spcPts val="1200"/>
              </a:spcBef>
              <a:spcAft>
                <a:spcPts val="1600"/>
              </a:spcAft>
              <a:buNone/>
            </a:pPr>
            <a:endParaRPr dirty="0"/>
          </a:p>
        </p:txBody>
      </p:sp>
      <p:cxnSp>
        <p:nvCxnSpPr>
          <p:cNvPr id="174" name="Google Shape;174;p38"/>
          <p:cNvCxnSpPr/>
          <p:nvPr/>
        </p:nvCxnSpPr>
        <p:spPr>
          <a:xfrm>
            <a:off x="938500" y="383397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75" name="Google Shape;175;p38"/>
          <p:cNvSpPr txBox="1"/>
          <p:nvPr/>
        </p:nvSpPr>
        <p:spPr>
          <a:xfrm>
            <a:off x="432550" y="537663"/>
            <a:ext cx="5811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Шта је дигитално насиље ?</a:t>
            </a:r>
            <a:endParaRPr>
              <a:solidFill>
                <a:schemeClr val="lt2"/>
              </a:solidFill>
            </a:endParaRPr>
          </a:p>
        </p:txBody>
      </p:sp>
      <p:pic>
        <p:nvPicPr>
          <p:cNvPr id="176" name="Google Shape;17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2506" y="3408829"/>
            <a:ext cx="2541494" cy="1734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60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9"/>
          <p:cNvSpPr txBox="1">
            <a:spLocks noGrp="1"/>
          </p:cNvSpPr>
          <p:nvPr>
            <p:ph type="title"/>
          </p:nvPr>
        </p:nvSpPr>
        <p:spPr>
          <a:xfrm>
            <a:off x="448750" y="485625"/>
            <a:ext cx="59259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Примери дигиталног насиља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82" name="Google Shape;182;p39"/>
          <p:cNvSpPr txBox="1">
            <a:spLocks noGrp="1"/>
          </p:cNvSpPr>
          <p:nvPr>
            <p:ph type="body" idx="1"/>
          </p:nvPr>
        </p:nvSpPr>
        <p:spPr>
          <a:xfrm>
            <a:off x="643150" y="1173550"/>
            <a:ext cx="5537100" cy="336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>
                <a:solidFill>
                  <a:srgbClr val="FFE599"/>
                </a:solidFill>
              </a:rPr>
              <a:t>Постоје три главна типа дигиталног насиља:</a:t>
            </a:r>
            <a:endParaRPr sz="1900" dirty="0">
              <a:solidFill>
                <a:srgbClr val="FFE599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dirty="0"/>
              <a:t> </a:t>
            </a:r>
            <a:endParaRPr sz="1200" dirty="0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●"/>
            </a:pPr>
            <a:r>
              <a:rPr lang="en" sz="1200" dirty="0"/>
              <a:t>Ширење неистина или објављивање нечијих              срамотних фотографија</a:t>
            </a:r>
            <a:endParaRPr sz="1200" dirty="0"/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 dirty="0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●"/>
            </a:pPr>
            <a:r>
              <a:rPr lang="en" sz="1200" dirty="0"/>
              <a:t>Слање претњи преко платформи за размену порука</a:t>
            </a:r>
            <a:endParaRPr sz="1200" dirty="0"/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 dirty="0"/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●"/>
            </a:pPr>
            <a:r>
              <a:rPr lang="en" sz="1200" dirty="0"/>
              <a:t>Лажно представљање и слање неприкладних порука другима у туђе име. </a:t>
            </a:r>
            <a:endParaRPr sz="1500" dirty="0"/>
          </a:p>
        </p:txBody>
      </p:sp>
      <p:cxnSp>
        <p:nvCxnSpPr>
          <p:cNvPr id="183" name="Google Shape;183;p39"/>
          <p:cNvCxnSpPr/>
          <p:nvPr/>
        </p:nvCxnSpPr>
        <p:spPr>
          <a:xfrm>
            <a:off x="1026200" y="41402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184" name="Google Shape;184;p39"/>
          <p:cNvPicPr preferRelativeResize="0"/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6308000" y="1427025"/>
            <a:ext cx="2836000" cy="2800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0"/>
          <p:cNvSpPr txBox="1">
            <a:spLocks noGrp="1"/>
          </p:cNvSpPr>
          <p:nvPr>
            <p:ph type="title"/>
          </p:nvPr>
        </p:nvSpPr>
        <p:spPr>
          <a:xfrm>
            <a:off x="2034577" y="220030"/>
            <a:ext cx="3624000" cy="98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Најчешћи облици дигиталног насиља:</a:t>
            </a:r>
            <a:endParaRPr dirty="0"/>
          </a:p>
        </p:txBody>
      </p:sp>
      <p:sp>
        <p:nvSpPr>
          <p:cNvPr id="190" name="Google Shape;190;p40"/>
          <p:cNvSpPr txBox="1">
            <a:spLocks noGrp="1"/>
          </p:cNvSpPr>
          <p:nvPr>
            <p:ph type="body" idx="1"/>
          </p:nvPr>
        </p:nvSpPr>
        <p:spPr>
          <a:xfrm>
            <a:off x="1929250" y="1244493"/>
            <a:ext cx="4242000" cy="34375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 dirty="0"/>
              <a:t>“</a:t>
            </a:r>
            <a:r>
              <a:rPr lang="en" sz="1200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Cyberbullying”</a:t>
            </a:r>
            <a:endParaRPr sz="1200" i="1" dirty="0"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Злоупореба личних подаака</a:t>
            </a:r>
            <a:endParaRPr sz="1200" i="1" dirty="0"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Узнемиравање</a:t>
            </a:r>
            <a:endParaRPr sz="1200" i="1" dirty="0"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Пре</a:t>
            </a:r>
            <a:r>
              <a:rPr lang="sr-Cyrl-RS" sz="1200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т</a:t>
            </a:r>
            <a:r>
              <a:rPr lang="en" sz="1200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ње</a:t>
            </a:r>
            <a:endParaRPr sz="1200" i="1" dirty="0"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Уцене</a:t>
            </a:r>
            <a:endParaRPr sz="1200" i="1" dirty="0"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Говор мржње</a:t>
            </a:r>
            <a:endParaRPr sz="1200" i="1" dirty="0"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Злоупотреба </a:t>
            </a:r>
            <a:r>
              <a:rPr lang="sr-Cyrl-RS" sz="1200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 </a:t>
            </a:r>
            <a:r>
              <a:rPr lang="en" sz="1200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фотографија</a:t>
            </a:r>
            <a:endParaRPr sz="1200" i="1" dirty="0"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Лажни профили и хаковање</a:t>
            </a:r>
            <a:endParaRPr sz="1200" i="1" dirty="0"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Онлајн сексуално</a:t>
            </a:r>
            <a:r>
              <a:rPr lang="sr-Cyrl-RS" sz="1200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 злостављање</a:t>
            </a:r>
            <a:endParaRPr sz="1200" i="1" dirty="0"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00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Ин</a:t>
            </a:r>
            <a:r>
              <a:rPr lang="sr-Latn-RS" sz="1200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t</a:t>
            </a:r>
            <a:r>
              <a:rPr lang="en" sz="1200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ернет</a:t>
            </a:r>
            <a:r>
              <a:rPr lang="sr-Cyrl-RS" sz="1200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 </a:t>
            </a:r>
            <a:r>
              <a:rPr lang="en" sz="1200" i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преваре</a:t>
            </a:r>
            <a:endParaRPr i="1" dirty="0"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</p:txBody>
      </p:sp>
      <p:cxnSp>
        <p:nvCxnSpPr>
          <p:cNvPr id="191" name="Google Shape;191;p40"/>
          <p:cNvCxnSpPr/>
          <p:nvPr/>
        </p:nvCxnSpPr>
        <p:spPr>
          <a:xfrm>
            <a:off x="1793675" y="1692552"/>
            <a:ext cx="0" cy="21897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192" name="Google Shape;192;p40"/>
          <p:cNvPicPr preferRelativeResize="0"/>
          <p:nvPr/>
        </p:nvPicPr>
        <p:blipFill>
          <a:blip r:embed="rId3">
            <a:alphaModFix amt="58999"/>
          </a:blip>
          <a:stretch>
            <a:fillRect/>
          </a:stretch>
        </p:blipFill>
        <p:spPr>
          <a:xfrm>
            <a:off x="5574536" y="1453428"/>
            <a:ext cx="2971070" cy="2836184"/>
          </a:xfrm>
          <a:prstGeom prst="rect">
            <a:avLst/>
          </a:prstGeom>
          <a:noFill/>
          <a:ln>
            <a:noFill/>
          </a:ln>
          <a:effectLst>
            <a:reflection stA="33000" endPos="28000" dist="28575" dir="5400000" fadeDir="5400012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1"/>
          <p:cNvSpPr txBox="1">
            <a:spLocks noGrp="1"/>
          </p:cNvSpPr>
          <p:nvPr>
            <p:ph type="subTitle" idx="1"/>
          </p:nvPr>
        </p:nvSpPr>
        <p:spPr>
          <a:xfrm>
            <a:off x="1692375" y="2305575"/>
            <a:ext cx="3065700" cy="179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 b="1" i="1" dirty="0">
                <a:solidFill>
                  <a:srgbClr val="F6B26B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Последице дигиталног насиља могу да трају дуго и да на различите начине утичу на особу.</a:t>
            </a:r>
            <a:endParaRPr b="1" i="1" dirty="0">
              <a:solidFill>
                <a:srgbClr val="F6B26B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98" name="Google Shape;198;p41"/>
          <p:cNvSpPr txBox="1">
            <a:spLocks noGrp="1"/>
          </p:cNvSpPr>
          <p:nvPr>
            <p:ph type="body" idx="2"/>
          </p:nvPr>
        </p:nvSpPr>
        <p:spPr>
          <a:xfrm>
            <a:off x="4447675" y="164550"/>
            <a:ext cx="4513500" cy="48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Последице могу бити:</a:t>
            </a:r>
            <a:endParaRPr sz="1800" dirty="0"/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 dirty="0"/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" sz="1100" dirty="0"/>
              <a:t>Менталне ( осећај узнемирености, непријатности, неадекватности, љутње )</a:t>
            </a:r>
            <a:endParaRPr sz="1100" dirty="0"/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 dirty="0"/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" sz="1100" dirty="0"/>
              <a:t>Емоционалне ( осећај срама или губитак интересовања за ствари у којима је особа пре уживала )</a:t>
            </a:r>
            <a:endParaRPr sz="1100" dirty="0"/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 dirty="0"/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" sz="1100" dirty="0"/>
              <a:t>Физичке ( губитак сна или симптоми попут болова у стомаку и главобоље )</a:t>
            </a:r>
            <a:endParaRPr sz="1100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 b="1" i="1" dirty="0">
                <a:solidFill>
                  <a:schemeClr val="accent4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Дигитално насиље може трајати дуго и оставити велике последице, али оно се може превазићи, а да би се превазишло, особа мора попричати са родитељима и надлежнима за такве ситуације.</a:t>
            </a:r>
            <a:endParaRPr b="1" i="1" dirty="0">
              <a:solidFill>
                <a:schemeClr val="accent4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99" name="Google Shape;199;p41"/>
          <p:cNvSpPr txBox="1">
            <a:spLocks noGrp="1"/>
          </p:cNvSpPr>
          <p:nvPr>
            <p:ph type="title"/>
          </p:nvPr>
        </p:nvSpPr>
        <p:spPr>
          <a:xfrm>
            <a:off x="131625" y="482650"/>
            <a:ext cx="47109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Последице дигиталног насиља</a:t>
            </a:r>
            <a:endParaRPr/>
          </a:p>
        </p:txBody>
      </p:sp>
      <p:cxnSp>
        <p:nvCxnSpPr>
          <p:cNvPr id="200" name="Google Shape;200;p41"/>
          <p:cNvCxnSpPr/>
          <p:nvPr/>
        </p:nvCxnSpPr>
        <p:spPr>
          <a:xfrm>
            <a:off x="1026200" y="41402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grpSp>
        <p:nvGrpSpPr>
          <p:cNvPr id="201" name="Google Shape;201;p41"/>
          <p:cNvGrpSpPr/>
          <p:nvPr/>
        </p:nvGrpSpPr>
        <p:grpSpPr>
          <a:xfrm>
            <a:off x="93970" y="1864015"/>
            <a:ext cx="4551198" cy="1585180"/>
            <a:chOff x="2013045" y="4813233"/>
            <a:chExt cx="921986" cy="228854"/>
          </a:xfrm>
        </p:grpSpPr>
        <p:sp>
          <p:nvSpPr>
            <p:cNvPr id="202" name="Google Shape;202;p41"/>
            <p:cNvSpPr/>
            <p:nvPr/>
          </p:nvSpPr>
          <p:spPr>
            <a:xfrm>
              <a:off x="2013045" y="4867370"/>
              <a:ext cx="921986" cy="174718"/>
            </a:xfrm>
            <a:custGeom>
              <a:avLst/>
              <a:gdLst/>
              <a:ahLst/>
              <a:cxnLst/>
              <a:rect l="l" t="t" r="r" b="b"/>
              <a:pathLst>
                <a:path w="138801" h="26303" fill="none" extrusionOk="0">
                  <a:moveTo>
                    <a:pt x="0" y="18153"/>
                  </a:moveTo>
                  <a:lnTo>
                    <a:pt x="0" y="26303"/>
                  </a:lnTo>
                  <a:lnTo>
                    <a:pt x="138800" y="26303"/>
                  </a:lnTo>
                  <a:lnTo>
                    <a:pt x="138800" y="0"/>
                  </a:lnTo>
                  <a:lnTo>
                    <a:pt x="38405" y="0"/>
                  </a:lnTo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41"/>
            <p:cNvSpPr/>
            <p:nvPr/>
          </p:nvSpPr>
          <p:spPr>
            <a:xfrm>
              <a:off x="2013045" y="4813233"/>
              <a:ext cx="316628" cy="174718"/>
            </a:xfrm>
            <a:custGeom>
              <a:avLst/>
              <a:gdLst/>
              <a:ahLst/>
              <a:cxnLst/>
              <a:rect l="l" t="t" r="r" b="b"/>
              <a:pathLst>
                <a:path w="47667" h="26303" fill="none" extrusionOk="0">
                  <a:moveTo>
                    <a:pt x="0" y="0"/>
                  </a:moveTo>
                  <a:lnTo>
                    <a:pt x="0" y="26303"/>
                  </a:lnTo>
                  <a:lnTo>
                    <a:pt x="47666" y="26303"/>
                  </a:lnTo>
                  <a:lnTo>
                    <a:pt x="34453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41"/>
          <p:cNvSpPr/>
          <p:nvPr/>
        </p:nvSpPr>
        <p:spPr>
          <a:xfrm>
            <a:off x="178648" y="2004675"/>
            <a:ext cx="1087345" cy="941390"/>
          </a:xfrm>
          <a:custGeom>
            <a:avLst/>
            <a:gdLst/>
            <a:ahLst/>
            <a:cxnLst/>
            <a:rect l="l" t="t" r="r" b="b"/>
            <a:pathLst>
              <a:path w="11431" h="9799" extrusionOk="0">
                <a:moveTo>
                  <a:pt x="4347" y="1"/>
                </a:moveTo>
                <a:cubicBezTo>
                  <a:pt x="3957" y="1"/>
                  <a:pt x="3588" y="148"/>
                  <a:pt x="3311" y="435"/>
                </a:cubicBezTo>
                <a:lnTo>
                  <a:pt x="3287" y="447"/>
                </a:lnTo>
                <a:lnTo>
                  <a:pt x="3275" y="447"/>
                </a:lnTo>
                <a:cubicBezTo>
                  <a:pt x="3189" y="435"/>
                  <a:pt x="3104" y="429"/>
                  <a:pt x="3019" y="429"/>
                </a:cubicBezTo>
                <a:cubicBezTo>
                  <a:pt x="2531" y="429"/>
                  <a:pt x="2074" y="633"/>
                  <a:pt x="1739" y="1019"/>
                </a:cubicBezTo>
                <a:cubicBezTo>
                  <a:pt x="1358" y="1459"/>
                  <a:pt x="1239" y="2055"/>
                  <a:pt x="1418" y="2602"/>
                </a:cubicBezTo>
                <a:lnTo>
                  <a:pt x="1418" y="2626"/>
                </a:lnTo>
                <a:lnTo>
                  <a:pt x="1406" y="2638"/>
                </a:lnTo>
                <a:cubicBezTo>
                  <a:pt x="549" y="3007"/>
                  <a:pt x="1" y="3841"/>
                  <a:pt x="1" y="4769"/>
                </a:cubicBezTo>
                <a:cubicBezTo>
                  <a:pt x="1" y="5507"/>
                  <a:pt x="346" y="6198"/>
                  <a:pt x="941" y="6627"/>
                </a:cubicBezTo>
                <a:lnTo>
                  <a:pt x="953" y="6638"/>
                </a:lnTo>
                <a:lnTo>
                  <a:pt x="941" y="6650"/>
                </a:lnTo>
                <a:cubicBezTo>
                  <a:pt x="608" y="7281"/>
                  <a:pt x="703" y="7996"/>
                  <a:pt x="1168" y="8532"/>
                </a:cubicBezTo>
                <a:cubicBezTo>
                  <a:pt x="1492" y="8915"/>
                  <a:pt x="1937" y="9116"/>
                  <a:pt x="2409" y="9116"/>
                </a:cubicBezTo>
                <a:cubicBezTo>
                  <a:pt x="2597" y="9116"/>
                  <a:pt x="2788" y="9084"/>
                  <a:pt x="2977" y="9020"/>
                </a:cubicBezTo>
                <a:lnTo>
                  <a:pt x="2989" y="9020"/>
                </a:lnTo>
                <a:lnTo>
                  <a:pt x="3013" y="9032"/>
                </a:lnTo>
                <a:cubicBezTo>
                  <a:pt x="3108" y="9210"/>
                  <a:pt x="3251" y="9377"/>
                  <a:pt x="3406" y="9496"/>
                </a:cubicBezTo>
                <a:cubicBezTo>
                  <a:pt x="3433" y="9523"/>
                  <a:pt x="3473" y="9536"/>
                  <a:pt x="3511" y="9536"/>
                </a:cubicBezTo>
                <a:cubicBezTo>
                  <a:pt x="3524" y="9536"/>
                  <a:pt x="3537" y="9535"/>
                  <a:pt x="3549" y="9532"/>
                </a:cubicBezTo>
                <a:cubicBezTo>
                  <a:pt x="3585" y="9532"/>
                  <a:pt x="3632" y="9496"/>
                  <a:pt x="3668" y="9472"/>
                </a:cubicBezTo>
                <a:cubicBezTo>
                  <a:pt x="3692" y="9436"/>
                  <a:pt x="3704" y="9377"/>
                  <a:pt x="3692" y="9329"/>
                </a:cubicBezTo>
                <a:cubicBezTo>
                  <a:pt x="3692" y="9294"/>
                  <a:pt x="3668" y="9246"/>
                  <a:pt x="3632" y="9210"/>
                </a:cubicBezTo>
                <a:cubicBezTo>
                  <a:pt x="3466" y="9079"/>
                  <a:pt x="3335" y="8913"/>
                  <a:pt x="3263" y="8710"/>
                </a:cubicBezTo>
                <a:cubicBezTo>
                  <a:pt x="3251" y="8663"/>
                  <a:pt x="3204" y="8639"/>
                  <a:pt x="3156" y="8603"/>
                </a:cubicBezTo>
                <a:cubicBezTo>
                  <a:pt x="3132" y="8597"/>
                  <a:pt x="3111" y="8594"/>
                  <a:pt x="3090" y="8594"/>
                </a:cubicBezTo>
                <a:cubicBezTo>
                  <a:pt x="3070" y="8594"/>
                  <a:pt x="3049" y="8597"/>
                  <a:pt x="3025" y="8603"/>
                </a:cubicBezTo>
                <a:cubicBezTo>
                  <a:pt x="2841" y="8695"/>
                  <a:pt x="2642" y="8741"/>
                  <a:pt x="2443" y="8741"/>
                </a:cubicBezTo>
                <a:cubicBezTo>
                  <a:pt x="2177" y="8741"/>
                  <a:pt x="1911" y="8659"/>
                  <a:pt x="1680" y="8496"/>
                </a:cubicBezTo>
                <a:cubicBezTo>
                  <a:pt x="1287" y="8222"/>
                  <a:pt x="1072" y="7758"/>
                  <a:pt x="1120" y="7281"/>
                </a:cubicBezTo>
                <a:cubicBezTo>
                  <a:pt x="1191" y="6615"/>
                  <a:pt x="1763" y="6091"/>
                  <a:pt x="2442" y="6091"/>
                </a:cubicBezTo>
                <a:cubicBezTo>
                  <a:pt x="2537" y="6091"/>
                  <a:pt x="2620" y="6019"/>
                  <a:pt x="2620" y="5912"/>
                </a:cubicBezTo>
                <a:cubicBezTo>
                  <a:pt x="2620" y="5817"/>
                  <a:pt x="2549" y="5734"/>
                  <a:pt x="2442" y="5734"/>
                </a:cubicBezTo>
                <a:cubicBezTo>
                  <a:pt x="1965" y="5734"/>
                  <a:pt x="1501" y="5936"/>
                  <a:pt x="1180" y="6317"/>
                </a:cubicBezTo>
                <a:lnTo>
                  <a:pt x="1168" y="6329"/>
                </a:lnTo>
                <a:lnTo>
                  <a:pt x="1144" y="6317"/>
                </a:lnTo>
                <a:cubicBezTo>
                  <a:pt x="644" y="5936"/>
                  <a:pt x="358" y="5365"/>
                  <a:pt x="358" y="4733"/>
                </a:cubicBezTo>
                <a:cubicBezTo>
                  <a:pt x="358" y="3948"/>
                  <a:pt x="822" y="3233"/>
                  <a:pt x="1549" y="2936"/>
                </a:cubicBezTo>
                <a:lnTo>
                  <a:pt x="1561" y="2912"/>
                </a:lnTo>
                <a:lnTo>
                  <a:pt x="1584" y="2936"/>
                </a:lnTo>
                <a:cubicBezTo>
                  <a:pt x="1882" y="3436"/>
                  <a:pt x="2430" y="3757"/>
                  <a:pt x="3025" y="3757"/>
                </a:cubicBezTo>
                <a:cubicBezTo>
                  <a:pt x="3108" y="3757"/>
                  <a:pt x="3204" y="3674"/>
                  <a:pt x="3204" y="3567"/>
                </a:cubicBezTo>
                <a:cubicBezTo>
                  <a:pt x="3204" y="3471"/>
                  <a:pt x="3132" y="3388"/>
                  <a:pt x="3025" y="3388"/>
                </a:cubicBezTo>
                <a:cubicBezTo>
                  <a:pt x="2501" y="3388"/>
                  <a:pt x="2025" y="3079"/>
                  <a:pt x="1822" y="2614"/>
                </a:cubicBezTo>
                <a:cubicBezTo>
                  <a:pt x="1620" y="2186"/>
                  <a:pt x="1668" y="1709"/>
                  <a:pt x="1942" y="1328"/>
                </a:cubicBezTo>
                <a:cubicBezTo>
                  <a:pt x="2196" y="946"/>
                  <a:pt x="2608" y="744"/>
                  <a:pt x="3058" y="744"/>
                </a:cubicBezTo>
                <a:cubicBezTo>
                  <a:pt x="3071" y="744"/>
                  <a:pt x="3084" y="745"/>
                  <a:pt x="3096" y="745"/>
                </a:cubicBezTo>
                <a:cubicBezTo>
                  <a:pt x="3549" y="769"/>
                  <a:pt x="3930" y="995"/>
                  <a:pt x="4156" y="1388"/>
                </a:cubicBezTo>
                <a:cubicBezTo>
                  <a:pt x="4189" y="1437"/>
                  <a:pt x="4245" y="1464"/>
                  <a:pt x="4307" y="1464"/>
                </a:cubicBezTo>
                <a:cubicBezTo>
                  <a:pt x="4335" y="1464"/>
                  <a:pt x="4365" y="1458"/>
                  <a:pt x="4394" y="1447"/>
                </a:cubicBezTo>
                <a:cubicBezTo>
                  <a:pt x="4466" y="1400"/>
                  <a:pt x="4501" y="1293"/>
                  <a:pt x="4454" y="1209"/>
                </a:cubicBezTo>
                <a:cubicBezTo>
                  <a:pt x="4275" y="923"/>
                  <a:pt x="4037" y="697"/>
                  <a:pt x="3727" y="554"/>
                </a:cubicBezTo>
                <a:lnTo>
                  <a:pt x="3692" y="531"/>
                </a:lnTo>
                <a:lnTo>
                  <a:pt x="3727" y="519"/>
                </a:lnTo>
                <a:cubicBezTo>
                  <a:pt x="3925" y="392"/>
                  <a:pt x="4142" y="329"/>
                  <a:pt x="4362" y="329"/>
                </a:cubicBezTo>
                <a:cubicBezTo>
                  <a:pt x="4553" y="329"/>
                  <a:pt x="4747" y="377"/>
                  <a:pt x="4930" y="471"/>
                </a:cubicBezTo>
                <a:cubicBezTo>
                  <a:pt x="5311" y="685"/>
                  <a:pt x="5537" y="1066"/>
                  <a:pt x="5537" y="1519"/>
                </a:cubicBezTo>
                <a:lnTo>
                  <a:pt x="5537" y="4031"/>
                </a:lnTo>
                <a:lnTo>
                  <a:pt x="5513" y="4031"/>
                </a:lnTo>
                <a:cubicBezTo>
                  <a:pt x="5156" y="4019"/>
                  <a:pt x="4918" y="3888"/>
                  <a:pt x="4751" y="3626"/>
                </a:cubicBezTo>
                <a:cubicBezTo>
                  <a:pt x="4719" y="3577"/>
                  <a:pt x="4652" y="3550"/>
                  <a:pt x="4590" y="3550"/>
                </a:cubicBezTo>
                <a:cubicBezTo>
                  <a:pt x="4562" y="3550"/>
                  <a:pt x="4535" y="3556"/>
                  <a:pt x="4513" y="3567"/>
                </a:cubicBezTo>
                <a:cubicBezTo>
                  <a:pt x="4442" y="3614"/>
                  <a:pt x="4406" y="3733"/>
                  <a:pt x="4454" y="3805"/>
                </a:cubicBezTo>
                <a:cubicBezTo>
                  <a:pt x="4680" y="4162"/>
                  <a:pt x="5037" y="4364"/>
                  <a:pt x="5490" y="4376"/>
                </a:cubicBezTo>
                <a:lnTo>
                  <a:pt x="5513" y="4376"/>
                </a:lnTo>
                <a:lnTo>
                  <a:pt x="5513" y="7008"/>
                </a:lnTo>
                <a:lnTo>
                  <a:pt x="5466" y="6984"/>
                </a:lnTo>
                <a:cubicBezTo>
                  <a:pt x="5240" y="6758"/>
                  <a:pt x="4930" y="6638"/>
                  <a:pt x="4620" y="6638"/>
                </a:cubicBezTo>
                <a:lnTo>
                  <a:pt x="3549" y="6638"/>
                </a:lnTo>
                <a:cubicBezTo>
                  <a:pt x="3454" y="6638"/>
                  <a:pt x="3370" y="6710"/>
                  <a:pt x="3370" y="6817"/>
                </a:cubicBezTo>
                <a:cubicBezTo>
                  <a:pt x="3370" y="6900"/>
                  <a:pt x="3442" y="6996"/>
                  <a:pt x="3549" y="6996"/>
                </a:cubicBezTo>
                <a:lnTo>
                  <a:pt x="4620" y="6996"/>
                </a:lnTo>
                <a:cubicBezTo>
                  <a:pt x="5109" y="6996"/>
                  <a:pt x="5490" y="7400"/>
                  <a:pt x="5490" y="7877"/>
                </a:cubicBezTo>
                <a:lnTo>
                  <a:pt x="5490" y="8258"/>
                </a:lnTo>
                <a:cubicBezTo>
                  <a:pt x="5490" y="8603"/>
                  <a:pt x="5347" y="8924"/>
                  <a:pt x="5073" y="9163"/>
                </a:cubicBezTo>
                <a:cubicBezTo>
                  <a:pt x="4859" y="9347"/>
                  <a:pt x="4589" y="9453"/>
                  <a:pt x="4310" y="9453"/>
                </a:cubicBezTo>
                <a:cubicBezTo>
                  <a:pt x="4247" y="9453"/>
                  <a:pt x="4184" y="9447"/>
                  <a:pt x="4120" y="9436"/>
                </a:cubicBezTo>
                <a:lnTo>
                  <a:pt x="4097" y="9436"/>
                </a:lnTo>
                <a:cubicBezTo>
                  <a:pt x="4061" y="9436"/>
                  <a:pt x="4025" y="9448"/>
                  <a:pt x="3989" y="9460"/>
                </a:cubicBezTo>
                <a:cubicBezTo>
                  <a:pt x="3942" y="9496"/>
                  <a:pt x="3930" y="9544"/>
                  <a:pt x="3918" y="9579"/>
                </a:cubicBezTo>
                <a:cubicBezTo>
                  <a:pt x="3906" y="9675"/>
                  <a:pt x="3966" y="9758"/>
                  <a:pt x="4061" y="9782"/>
                </a:cubicBezTo>
                <a:cubicBezTo>
                  <a:pt x="4137" y="9793"/>
                  <a:pt x="4213" y="9799"/>
                  <a:pt x="4289" y="9799"/>
                </a:cubicBezTo>
                <a:cubicBezTo>
                  <a:pt x="4842" y="9799"/>
                  <a:pt x="5372" y="9500"/>
                  <a:pt x="5644" y="9008"/>
                </a:cubicBezTo>
                <a:lnTo>
                  <a:pt x="5656" y="8972"/>
                </a:lnTo>
                <a:lnTo>
                  <a:pt x="5668" y="9008"/>
                </a:lnTo>
                <a:cubicBezTo>
                  <a:pt x="5951" y="9500"/>
                  <a:pt x="6473" y="9799"/>
                  <a:pt x="7024" y="9799"/>
                </a:cubicBezTo>
                <a:cubicBezTo>
                  <a:pt x="7100" y="9799"/>
                  <a:pt x="7176" y="9793"/>
                  <a:pt x="7252" y="9782"/>
                </a:cubicBezTo>
                <a:cubicBezTo>
                  <a:pt x="7335" y="9758"/>
                  <a:pt x="7418" y="9675"/>
                  <a:pt x="7395" y="9579"/>
                </a:cubicBezTo>
                <a:cubicBezTo>
                  <a:pt x="7395" y="9544"/>
                  <a:pt x="7371" y="9496"/>
                  <a:pt x="7323" y="9460"/>
                </a:cubicBezTo>
                <a:cubicBezTo>
                  <a:pt x="7288" y="9443"/>
                  <a:pt x="7260" y="9432"/>
                  <a:pt x="7228" y="9432"/>
                </a:cubicBezTo>
                <a:cubicBezTo>
                  <a:pt x="7217" y="9432"/>
                  <a:pt x="7205" y="9433"/>
                  <a:pt x="7192" y="9436"/>
                </a:cubicBezTo>
                <a:cubicBezTo>
                  <a:pt x="7129" y="9447"/>
                  <a:pt x="7066" y="9453"/>
                  <a:pt x="7003" y="9453"/>
                </a:cubicBezTo>
                <a:cubicBezTo>
                  <a:pt x="6723" y="9453"/>
                  <a:pt x="6454" y="9347"/>
                  <a:pt x="6240" y="9163"/>
                </a:cubicBezTo>
                <a:cubicBezTo>
                  <a:pt x="5978" y="8948"/>
                  <a:pt x="5823" y="8615"/>
                  <a:pt x="5823" y="8258"/>
                </a:cubicBezTo>
                <a:lnTo>
                  <a:pt x="5823" y="6746"/>
                </a:lnTo>
                <a:cubicBezTo>
                  <a:pt x="5823" y="6246"/>
                  <a:pt x="6228" y="5865"/>
                  <a:pt x="6704" y="5865"/>
                </a:cubicBezTo>
                <a:lnTo>
                  <a:pt x="8252" y="5865"/>
                </a:lnTo>
                <a:cubicBezTo>
                  <a:pt x="8335" y="5865"/>
                  <a:pt x="8430" y="5793"/>
                  <a:pt x="8430" y="5686"/>
                </a:cubicBezTo>
                <a:cubicBezTo>
                  <a:pt x="8430" y="5579"/>
                  <a:pt x="8359" y="5507"/>
                  <a:pt x="8252" y="5507"/>
                </a:cubicBezTo>
                <a:lnTo>
                  <a:pt x="6704" y="5507"/>
                </a:lnTo>
                <a:cubicBezTo>
                  <a:pt x="6383" y="5507"/>
                  <a:pt x="6085" y="5626"/>
                  <a:pt x="5847" y="5853"/>
                </a:cubicBezTo>
                <a:lnTo>
                  <a:pt x="5811" y="5876"/>
                </a:lnTo>
                <a:lnTo>
                  <a:pt x="5811" y="5210"/>
                </a:lnTo>
                <a:lnTo>
                  <a:pt x="5823" y="5210"/>
                </a:lnTo>
                <a:cubicBezTo>
                  <a:pt x="6549" y="5186"/>
                  <a:pt x="7133" y="4591"/>
                  <a:pt x="7133" y="3841"/>
                </a:cubicBezTo>
                <a:cubicBezTo>
                  <a:pt x="7133" y="3757"/>
                  <a:pt x="7061" y="3662"/>
                  <a:pt x="6954" y="3662"/>
                </a:cubicBezTo>
                <a:cubicBezTo>
                  <a:pt x="6859" y="3662"/>
                  <a:pt x="6775" y="3733"/>
                  <a:pt x="6775" y="3841"/>
                </a:cubicBezTo>
                <a:cubicBezTo>
                  <a:pt x="6775" y="4376"/>
                  <a:pt x="6359" y="4829"/>
                  <a:pt x="5823" y="4853"/>
                </a:cubicBezTo>
                <a:lnTo>
                  <a:pt x="5787" y="4853"/>
                </a:lnTo>
                <a:lnTo>
                  <a:pt x="5787" y="1543"/>
                </a:lnTo>
                <a:cubicBezTo>
                  <a:pt x="5787" y="1114"/>
                  <a:pt x="6013" y="709"/>
                  <a:pt x="6406" y="507"/>
                </a:cubicBezTo>
                <a:cubicBezTo>
                  <a:pt x="6582" y="408"/>
                  <a:pt x="6773" y="360"/>
                  <a:pt x="6963" y="360"/>
                </a:cubicBezTo>
                <a:cubicBezTo>
                  <a:pt x="7186" y="360"/>
                  <a:pt x="7410" y="426"/>
                  <a:pt x="7609" y="554"/>
                </a:cubicBezTo>
                <a:lnTo>
                  <a:pt x="7633" y="566"/>
                </a:lnTo>
                <a:lnTo>
                  <a:pt x="7728" y="602"/>
                </a:lnTo>
                <a:cubicBezTo>
                  <a:pt x="7430" y="733"/>
                  <a:pt x="7180" y="971"/>
                  <a:pt x="7002" y="1257"/>
                </a:cubicBezTo>
                <a:cubicBezTo>
                  <a:pt x="6954" y="1328"/>
                  <a:pt x="6966" y="1447"/>
                  <a:pt x="7061" y="1495"/>
                </a:cubicBezTo>
                <a:cubicBezTo>
                  <a:pt x="7086" y="1507"/>
                  <a:pt x="7116" y="1514"/>
                  <a:pt x="7147" y="1514"/>
                </a:cubicBezTo>
                <a:cubicBezTo>
                  <a:pt x="7206" y="1514"/>
                  <a:pt x="7268" y="1490"/>
                  <a:pt x="7299" y="1435"/>
                </a:cubicBezTo>
                <a:cubicBezTo>
                  <a:pt x="7526" y="1054"/>
                  <a:pt x="7918" y="816"/>
                  <a:pt x="8371" y="793"/>
                </a:cubicBezTo>
                <a:cubicBezTo>
                  <a:pt x="8405" y="790"/>
                  <a:pt x="8438" y="789"/>
                  <a:pt x="8471" y="789"/>
                </a:cubicBezTo>
                <a:cubicBezTo>
                  <a:pt x="8895" y="789"/>
                  <a:pt x="9271" y="998"/>
                  <a:pt x="9514" y="1340"/>
                </a:cubicBezTo>
                <a:cubicBezTo>
                  <a:pt x="9788" y="1709"/>
                  <a:pt x="9847" y="2186"/>
                  <a:pt x="9669" y="2602"/>
                </a:cubicBezTo>
                <a:cubicBezTo>
                  <a:pt x="9454" y="3114"/>
                  <a:pt x="8978" y="3436"/>
                  <a:pt x="8430" y="3436"/>
                </a:cubicBezTo>
                <a:cubicBezTo>
                  <a:pt x="8335" y="3436"/>
                  <a:pt x="8252" y="3519"/>
                  <a:pt x="8252" y="3614"/>
                </a:cubicBezTo>
                <a:cubicBezTo>
                  <a:pt x="8252" y="3721"/>
                  <a:pt x="8323" y="3793"/>
                  <a:pt x="8430" y="3793"/>
                </a:cubicBezTo>
                <a:cubicBezTo>
                  <a:pt x="9014" y="3793"/>
                  <a:pt x="9573" y="3483"/>
                  <a:pt x="9871" y="2983"/>
                </a:cubicBezTo>
                <a:lnTo>
                  <a:pt x="9883" y="2959"/>
                </a:lnTo>
                <a:lnTo>
                  <a:pt x="9907" y="2983"/>
                </a:lnTo>
                <a:cubicBezTo>
                  <a:pt x="10562" y="3257"/>
                  <a:pt x="10990" y="3841"/>
                  <a:pt x="11074" y="4555"/>
                </a:cubicBezTo>
                <a:cubicBezTo>
                  <a:pt x="11169" y="5269"/>
                  <a:pt x="10871" y="5936"/>
                  <a:pt x="10300" y="6353"/>
                </a:cubicBezTo>
                <a:lnTo>
                  <a:pt x="10288" y="6377"/>
                </a:lnTo>
                <a:lnTo>
                  <a:pt x="10276" y="6353"/>
                </a:lnTo>
                <a:cubicBezTo>
                  <a:pt x="9966" y="5984"/>
                  <a:pt x="9502" y="5781"/>
                  <a:pt x="9014" y="5781"/>
                </a:cubicBezTo>
                <a:cubicBezTo>
                  <a:pt x="8919" y="5781"/>
                  <a:pt x="8835" y="5853"/>
                  <a:pt x="8835" y="5960"/>
                </a:cubicBezTo>
                <a:cubicBezTo>
                  <a:pt x="8835" y="6055"/>
                  <a:pt x="8907" y="6138"/>
                  <a:pt x="9014" y="6138"/>
                </a:cubicBezTo>
                <a:cubicBezTo>
                  <a:pt x="9633" y="6138"/>
                  <a:pt x="10181" y="6579"/>
                  <a:pt x="10300" y="7186"/>
                </a:cubicBezTo>
                <a:cubicBezTo>
                  <a:pt x="10407" y="7698"/>
                  <a:pt x="10228" y="8186"/>
                  <a:pt x="9812" y="8496"/>
                </a:cubicBezTo>
                <a:cubicBezTo>
                  <a:pt x="9570" y="8688"/>
                  <a:pt x="9281" y="8786"/>
                  <a:pt x="8992" y="8786"/>
                </a:cubicBezTo>
                <a:cubicBezTo>
                  <a:pt x="8796" y="8786"/>
                  <a:pt x="8601" y="8742"/>
                  <a:pt x="8419" y="8651"/>
                </a:cubicBezTo>
                <a:cubicBezTo>
                  <a:pt x="8390" y="8643"/>
                  <a:pt x="8361" y="8632"/>
                  <a:pt x="8332" y="8632"/>
                </a:cubicBezTo>
                <a:cubicBezTo>
                  <a:pt x="8313" y="8632"/>
                  <a:pt x="8294" y="8637"/>
                  <a:pt x="8276" y="8651"/>
                </a:cubicBezTo>
                <a:cubicBezTo>
                  <a:pt x="8240" y="8663"/>
                  <a:pt x="8204" y="8698"/>
                  <a:pt x="8180" y="8758"/>
                </a:cubicBezTo>
                <a:cubicBezTo>
                  <a:pt x="8097" y="8948"/>
                  <a:pt x="7966" y="9127"/>
                  <a:pt x="7799" y="9258"/>
                </a:cubicBezTo>
                <a:cubicBezTo>
                  <a:pt x="7776" y="9294"/>
                  <a:pt x="7740" y="9329"/>
                  <a:pt x="7740" y="9377"/>
                </a:cubicBezTo>
                <a:cubicBezTo>
                  <a:pt x="7740" y="9425"/>
                  <a:pt x="7740" y="9472"/>
                  <a:pt x="7776" y="9508"/>
                </a:cubicBezTo>
                <a:cubicBezTo>
                  <a:pt x="7810" y="9556"/>
                  <a:pt x="7861" y="9581"/>
                  <a:pt x="7912" y="9581"/>
                </a:cubicBezTo>
                <a:cubicBezTo>
                  <a:pt x="7948" y="9581"/>
                  <a:pt x="7984" y="9568"/>
                  <a:pt x="8014" y="9544"/>
                </a:cubicBezTo>
                <a:cubicBezTo>
                  <a:pt x="8180" y="9413"/>
                  <a:pt x="8311" y="9258"/>
                  <a:pt x="8419" y="9079"/>
                </a:cubicBezTo>
                <a:lnTo>
                  <a:pt x="8430" y="9067"/>
                </a:lnTo>
                <a:lnTo>
                  <a:pt x="8442" y="9067"/>
                </a:lnTo>
                <a:cubicBezTo>
                  <a:pt x="8618" y="9127"/>
                  <a:pt x="8801" y="9156"/>
                  <a:pt x="8983" y="9156"/>
                </a:cubicBezTo>
                <a:cubicBezTo>
                  <a:pt x="9343" y="9156"/>
                  <a:pt x="9702" y="9043"/>
                  <a:pt x="10002" y="8829"/>
                </a:cubicBezTo>
                <a:cubicBezTo>
                  <a:pt x="10466" y="8484"/>
                  <a:pt x="10705" y="7960"/>
                  <a:pt x="10681" y="7400"/>
                </a:cubicBezTo>
                <a:cubicBezTo>
                  <a:pt x="10657" y="7162"/>
                  <a:pt x="10597" y="6924"/>
                  <a:pt x="10478" y="6710"/>
                </a:cubicBezTo>
                <a:lnTo>
                  <a:pt x="10466" y="6698"/>
                </a:lnTo>
                <a:lnTo>
                  <a:pt x="10478" y="6686"/>
                </a:lnTo>
                <a:cubicBezTo>
                  <a:pt x="11097" y="6198"/>
                  <a:pt x="11431" y="5507"/>
                  <a:pt x="11431" y="4769"/>
                </a:cubicBezTo>
                <a:cubicBezTo>
                  <a:pt x="11431" y="3841"/>
                  <a:pt x="10883" y="3007"/>
                  <a:pt x="10038" y="2638"/>
                </a:cubicBezTo>
                <a:lnTo>
                  <a:pt x="10026" y="2626"/>
                </a:lnTo>
                <a:lnTo>
                  <a:pt x="10026" y="2602"/>
                </a:lnTo>
                <a:cubicBezTo>
                  <a:pt x="10204" y="2055"/>
                  <a:pt x="10062" y="1459"/>
                  <a:pt x="9693" y="1019"/>
                </a:cubicBezTo>
                <a:cubicBezTo>
                  <a:pt x="9378" y="633"/>
                  <a:pt x="8907" y="429"/>
                  <a:pt x="8421" y="429"/>
                </a:cubicBezTo>
                <a:cubicBezTo>
                  <a:pt x="8337" y="429"/>
                  <a:pt x="8253" y="435"/>
                  <a:pt x="8169" y="447"/>
                </a:cubicBezTo>
                <a:lnTo>
                  <a:pt x="8157" y="447"/>
                </a:lnTo>
                <a:lnTo>
                  <a:pt x="8145" y="435"/>
                </a:lnTo>
                <a:cubicBezTo>
                  <a:pt x="7855" y="156"/>
                  <a:pt x="7473" y="2"/>
                  <a:pt x="7076" y="2"/>
                </a:cubicBezTo>
                <a:cubicBezTo>
                  <a:pt x="7000" y="2"/>
                  <a:pt x="6923" y="7"/>
                  <a:pt x="6847" y="19"/>
                </a:cubicBezTo>
                <a:cubicBezTo>
                  <a:pt x="6371" y="90"/>
                  <a:pt x="5966" y="376"/>
                  <a:pt x="5728" y="793"/>
                </a:cubicBezTo>
                <a:lnTo>
                  <a:pt x="5716" y="816"/>
                </a:lnTo>
                <a:lnTo>
                  <a:pt x="5704" y="793"/>
                </a:lnTo>
                <a:cubicBezTo>
                  <a:pt x="5466" y="376"/>
                  <a:pt x="5061" y="90"/>
                  <a:pt x="4585" y="19"/>
                </a:cubicBezTo>
                <a:cubicBezTo>
                  <a:pt x="4505" y="7"/>
                  <a:pt x="4426" y="1"/>
                  <a:pt x="4347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  <a:effectLst>
            <a:reflection stA="94000" endPos="17000" dist="66675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2"/>
          <p:cNvSpPr txBox="1">
            <a:spLocks noGrp="1"/>
          </p:cNvSpPr>
          <p:nvPr>
            <p:ph type="title"/>
          </p:nvPr>
        </p:nvSpPr>
        <p:spPr>
          <a:xfrm>
            <a:off x="833175" y="526188"/>
            <a:ext cx="57435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Шта је битно урадити ако сте жртва дигиталног насиља.</a:t>
            </a:r>
            <a:endParaRPr b="1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42"/>
          <p:cNvSpPr txBox="1">
            <a:spLocks noGrp="1"/>
          </p:cNvSpPr>
          <p:nvPr>
            <p:ph type="body" idx="1"/>
          </p:nvPr>
        </p:nvSpPr>
        <p:spPr>
          <a:xfrm>
            <a:off x="1100200" y="1607975"/>
            <a:ext cx="5811300" cy="32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 i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Најбитније је пријавити проблем, одмах, чим крене да се дешава, прво родитељима, а онда и надлежним службама, као и психологу, педагогу, професорима и директору школе.</a:t>
            </a:r>
            <a:endParaRPr sz="1500" i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500" i="1" dirty="0"/>
          </a:p>
          <a:p>
            <a:pPr marL="457200" lvl="0" indent="-323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en" sz="1500" i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Такође, веома је важно имати сачуване скриншотове разговора са насилником, како би они послужили као доказ.</a:t>
            </a:r>
            <a:endParaRPr sz="1600" i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cxnSp>
        <p:nvCxnSpPr>
          <p:cNvPr id="211" name="Google Shape;211;p42"/>
          <p:cNvCxnSpPr/>
          <p:nvPr/>
        </p:nvCxnSpPr>
        <p:spPr>
          <a:xfrm>
            <a:off x="2088750" y="38582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3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“Cyberbullying”</a:t>
            </a:r>
            <a:endParaRPr/>
          </a:p>
        </p:txBody>
      </p:sp>
      <p:sp>
        <p:nvSpPr>
          <p:cNvPr id="217" name="Google Shape;217;p43"/>
          <p:cNvSpPr txBox="1">
            <a:spLocks noGrp="1"/>
          </p:cNvSpPr>
          <p:nvPr>
            <p:ph type="body" idx="1"/>
          </p:nvPr>
        </p:nvSpPr>
        <p:spPr>
          <a:xfrm>
            <a:off x="938500" y="1659275"/>
            <a:ext cx="4946400" cy="27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dirty="0"/>
              <a:t>Сајбер малтретирање, или на енглеском језику </a:t>
            </a:r>
            <a:r>
              <a:rPr lang="en" i="1" dirty="0"/>
              <a:t>cyberbullying, </a:t>
            </a:r>
            <a:r>
              <a:rPr lang="en" dirty="0"/>
              <a:t>је коришћење интернета и сличних технологија за наношење штете људима намерно, на понављајући и непријатељски начин.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dirty="0"/>
              <a:t>Након сајбер малтретирања, остају озбиљне последице. Жртве често имају ниско самопоуздање, повећану идеју самоубиства и разне емоционалне одговоре: освете, осећај страха, фрустрације, љутитост, потиштеност.</a:t>
            </a:r>
            <a:endParaRPr dirty="0"/>
          </a:p>
        </p:txBody>
      </p:sp>
      <p:pic>
        <p:nvPicPr>
          <p:cNvPr id="218" name="Google Shape;218;p43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6221837" y="1461561"/>
            <a:ext cx="2680116" cy="2612897"/>
          </a:xfrm>
          <a:prstGeom prst="rect">
            <a:avLst/>
          </a:prstGeom>
          <a:noFill/>
          <a:ln>
            <a:noFill/>
          </a:ln>
          <a:effectLst>
            <a:reflection stA="60000" endPos="38000" fadeDir="5400012" sy="-100000" algn="bl" rotWithShape="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44" descr="OŠ &quot;Posavski partizani&quot; je uzela učešće u projektu &quot;Uloga škole u prevenciji i zaustavljanju nasilja&quot; kroz nekoliko kratkih-igranih filmova koji pokrivaju ovu temu.&#10;&#10;ZDRAVO SVETE Kratki-igrani film po scenariju Bogdana Marinkovića obrađuje temu digitalnog nasilja.&#10;&#10;&#10;POSAVCI TV &#10; &#10;Svako neovlašćeno kopiranje, montiranje, prikazivanje i javno izvođenje bez saglasnosti autora najstrože je zabranjeno i kažnjivo po zakonu. &#10; &#10;This copy for personal use only – distribution prohibited." title="ZDRAVO SVETE (Kratki-igrani film) DIGITALNO NASILJE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9959" y="1177996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uturistic Background by Slidesgo">
  <a:themeElements>
    <a:clrScheme name="Simple Light">
      <a:dk1>
        <a:srgbClr val="001633"/>
      </a:dk1>
      <a:lt1>
        <a:srgbClr val="FFFFFF"/>
      </a:lt1>
      <a:dk2>
        <a:srgbClr val="85D5E6"/>
      </a:dk2>
      <a:lt2>
        <a:srgbClr val="FFAB40"/>
      </a:lt2>
      <a:accent1>
        <a:srgbClr val="FFAB40"/>
      </a:accent1>
      <a:accent2>
        <a:srgbClr val="85D5E6"/>
      </a:accent2>
      <a:accent3>
        <a:srgbClr val="78909C"/>
      </a:accent3>
      <a:accent4>
        <a:srgbClr val="FFAB40"/>
      </a:accent4>
      <a:accent5>
        <a:srgbClr val="0097A7"/>
      </a:accent5>
      <a:accent6>
        <a:srgbClr val="00163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441</Words>
  <Application>Microsoft Office PowerPoint</Application>
  <PresentationFormat>On-screen Show (16:9)</PresentationFormat>
  <Paragraphs>67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Microsoft JhengHei Light</vt:lpstr>
      <vt:lpstr>Montserrat Medium</vt:lpstr>
      <vt:lpstr>Montserrat</vt:lpstr>
      <vt:lpstr>Montserrat ExtraLight</vt:lpstr>
      <vt:lpstr>Arial</vt:lpstr>
      <vt:lpstr>Malgun Gothic</vt:lpstr>
      <vt:lpstr>Montserrat ExtraBold</vt:lpstr>
      <vt:lpstr>Futuristic Background by Slidesgo</vt:lpstr>
      <vt:lpstr>ДИГИТАЛНО НАСИЉЕ</vt:lpstr>
      <vt:lpstr>Садржај презентације:</vt:lpstr>
      <vt:lpstr>PowerPoint Presentation</vt:lpstr>
      <vt:lpstr>Примери дигиталног насиља</vt:lpstr>
      <vt:lpstr>Најчешћи облици дигиталног насиља:</vt:lpstr>
      <vt:lpstr>Последице дигиталног насиља</vt:lpstr>
      <vt:lpstr>Шта је битно урадити ако сте жртва дигиталног насиља.  </vt:lpstr>
      <vt:lpstr>“Cyberbullying”</vt:lpstr>
      <vt:lpstr>PowerPoint Presentation</vt:lpstr>
      <vt:lpstr>Извори коришћени приликом израде презентације  Сајт Уницефа  Владин сајт за превенцију насиља које укључује децу  Википедија  Сајт о сајбер малтретирању    </vt:lpstr>
      <vt:lpstr>ХВАЛА НА ПАЖЊИ!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ДИГИТАЛНО НАСИЉЕ</dc:title>
  <cp:lastModifiedBy>Korisnik</cp:lastModifiedBy>
  <cp:revision>3</cp:revision>
  <dcterms:modified xsi:type="dcterms:W3CDTF">2023-02-22T09:28:15Z</dcterms:modified>
</cp:coreProperties>
</file>