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1" r:id="rId5"/>
    <p:sldId id="260" r:id="rId6"/>
    <p:sldId id="266" r:id="rId7"/>
    <p:sldId id="265" r:id="rId8"/>
    <p:sldId id="264" r:id="rId9"/>
    <p:sldId id="262" r:id="rId10"/>
    <p:sldId id="259" r:id="rId11"/>
    <p:sldId id="267" r:id="rId12"/>
    <p:sldId id="26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C5B1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Avramović" userId="f233c67146c845ae" providerId="LiveId" clId="{629EC397-93B2-4845-AC18-F7B68E7E1148}"/>
    <pc:docChg chg="undo redo custSel addSld delSld modSld sldOrd">
      <pc:chgData name="Kristina Avramović" userId="f233c67146c845ae" providerId="LiveId" clId="{629EC397-93B2-4845-AC18-F7B68E7E1148}" dt="2023-02-21T23:27:25.072" v="1277" actId="122"/>
      <pc:docMkLst>
        <pc:docMk/>
      </pc:docMkLst>
      <pc:sldChg chg="addSp modSp mod">
        <pc:chgData name="Kristina Avramović" userId="f233c67146c845ae" providerId="LiveId" clId="{629EC397-93B2-4845-AC18-F7B68E7E1148}" dt="2023-02-21T23:27:25.072" v="1277" actId="122"/>
        <pc:sldMkLst>
          <pc:docMk/>
          <pc:sldMk cId="3246563405" sldId="256"/>
        </pc:sldMkLst>
        <pc:spChg chg="mod">
          <ac:chgData name="Kristina Avramović" userId="f233c67146c845ae" providerId="LiveId" clId="{629EC397-93B2-4845-AC18-F7B68E7E1148}" dt="2023-02-20T14:55:04.172" v="481" actId="27636"/>
          <ac:spMkLst>
            <pc:docMk/>
            <pc:sldMk cId="3246563405" sldId="256"/>
            <ac:spMk id="3" creationId="{5E39AAEC-171F-439F-8311-C6DBCE763C03}"/>
          </ac:spMkLst>
        </pc:spChg>
        <pc:spChg chg="add mod">
          <ac:chgData name="Kristina Avramović" userId="f233c67146c845ae" providerId="LiveId" clId="{629EC397-93B2-4845-AC18-F7B68E7E1148}" dt="2023-02-21T23:27:25.072" v="1277" actId="122"/>
          <ac:spMkLst>
            <pc:docMk/>
            <pc:sldMk cId="3246563405" sldId="256"/>
            <ac:spMk id="4" creationId="{8B3A6D2A-DE44-FEAC-11A6-A99989301330}"/>
          </ac:spMkLst>
        </pc:spChg>
      </pc:sldChg>
      <pc:sldChg chg="modSp mod">
        <pc:chgData name="Kristina Avramović" userId="f233c67146c845ae" providerId="LiveId" clId="{629EC397-93B2-4845-AC18-F7B68E7E1148}" dt="2023-02-21T14:42:06.659" v="652" actId="14100"/>
        <pc:sldMkLst>
          <pc:docMk/>
          <pc:sldMk cId="2937598244" sldId="257"/>
        </pc:sldMkLst>
        <pc:picChg chg="mod">
          <ac:chgData name="Kristina Avramović" userId="f233c67146c845ae" providerId="LiveId" clId="{629EC397-93B2-4845-AC18-F7B68E7E1148}" dt="2023-02-21T14:42:06.659" v="652" actId="14100"/>
          <ac:picMkLst>
            <pc:docMk/>
            <pc:sldMk cId="2937598244" sldId="257"/>
            <ac:picMk id="11" creationId="{440246C5-AE5A-4B6A-BF0D-579BB0A1A500}"/>
          </ac:picMkLst>
        </pc:picChg>
      </pc:sldChg>
      <pc:sldChg chg="addSp modSp mod">
        <pc:chgData name="Kristina Avramović" userId="f233c67146c845ae" providerId="LiveId" clId="{629EC397-93B2-4845-AC18-F7B68E7E1148}" dt="2023-02-21T16:29:27.407" v="1046" actId="1076"/>
        <pc:sldMkLst>
          <pc:docMk/>
          <pc:sldMk cId="4111817457" sldId="258"/>
        </pc:sldMkLst>
        <pc:spChg chg="add mod">
          <ac:chgData name="Kristina Avramović" userId="f233c67146c845ae" providerId="LiveId" clId="{629EC397-93B2-4845-AC18-F7B68E7E1148}" dt="2023-02-21T16:29:27.407" v="1046" actId="1076"/>
          <ac:spMkLst>
            <pc:docMk/>
            <pc:sldMk cId="4111817457" sldId="258"/>
            <ac:spMk id="3" creationId="{FDDF5E24-6770-FEE0-FA01-D54B99031573}"/>
          </ac:spMkLst>
        </pc:spChg>
        <pc:picChg chg="mod">
          <ac:chgData name="Kristina Avramović" userId="f233c67146c845ae" providerId="LiveId" clId="{629EC397-93B2-4845-AC18-F7B68E7E1148}" dt="2023-02-21T16:28:21.049" v="1043" actId="1076"/>
          <ac:picMkLst>
            <pc:docMk/>
            <pc:sldMk cId="4111817457" sldId="258"/>
            <ac:picMk id="4" creationId="{1C72B59D-6325-4F13-9EA8-13D662CFB73E}"/>
          </ac:picMkLst>
        </pc:picChg>
      </pc:sldChg>
      <pc:sldChg chg="addSp delSp modSp mod">
        <pc:chgData name="Kristina Avramović" userId="f233c67146c845ae" providerId="LiveId" clId="{629EC397-93B2-4845-AC18-F7B68E7E1148}" dt="2023-02-21T17:05:33.868" v="1236" actId="1440"/>
        <pc:sldMkLst>
          <pc:docMk/>
          <pc:sldMk cId="2019339648" sldId="259"/>
        </pc:sldMkLst>
        <pc:spChg chg="mod">
          <ac:chgData name="Kristina Avramović" userId="f233c67146c845ae" providerId="LiveId" clId="{629EC397-93B2-4845-AC18-F7B68E7E1148}" dt="2023-02-21T17:04:09.891" v="1233" actId="14100"/>
          <ac:spMkLst>
            <pc:docMk/>
            <pc:sldMk cId="2019339648" sldId="259"/>
            <ac:spMk id="3" creationId="{C38DB83C-5D58-4515-8D16-69C7BF0712A9}"/>
          </ac:spMkLst>
        </pc:spChg>
        <pc:picChg chg="mod">
          <ac:chgData name="Kristina Avramović" userId="f233c67146c845ae" providerId="LiveId" clId="{629EC397-93B2-4845-AC18-F7B68E7E1148}" dt="2023-02-21T17:05:33.868" v="1236" actId="1440"/>
          <ac:picMkLst>
            <pc:docMk/>
            <pc:sldMk cId="2019339648" sldId="259"/>
            <ac:picMk id="5" creationId="{3B41B7F6-5F78-47F2-A641-57ECAC93C5B4}"/>
          </ac:picMkLst>
        </pc:picChg>
        <pc:picChg chg="add del mod">
          <ac:chgData name="Kristina Avramović" userId="f233c67146c845ae" providerId="LiveId" clId="{629EC397-93B2-4845-AC18-F7B68E7E1148}" dt="2023-02-21T16:47:23.723" v="1132" actId="21"/>
          <ac:picMkLst>
            <pc:docMk/>
            <pc:sldMk cId="2019339648" sldId="259"/>
            <ac:picMk id="6" creationId="{6EAC049F-4BDD-E67B-5CBE-1AA9A307023D}"/>
          </ac:picMkLst>
        </pc:picChg>
        <pc:picChg chg="add del mod">
          <ac:chgData name="Kristina Avramović" userId="f233c67146c845ae" providerId="LiveId" clId="{629EC397-93B2-4845-AC18-F7B68E7E1148}" dt="2023-02-21T16:53:28.107" v="1171" actId="21"/>
          <ac:picMkLst>
            <pc:docMk/>
            <pc:sldMk cId="2019339648" sldId="259"/>
            <ac:picMk id="8" creationId="{BF55057F-A2B5-FD5C-080D-DD04C79D8631}"/>
          </ac:picMkLst>
        </pc:picChg>
        <pc:picChg chg="add mod">
          <ac:chgData name="Kristina Avramović" userId="f233c67146c845ae" providerId="LiveId" clId="{629EC397-93B2-4845-AC18-F7B68E7E1148}" dt="2023-02-21T16:52:58.355" v="1167" actId="1076"/>
          <ac:picMkLst>
            <pc:docMk/>
            <pc:sldMk cId="2019339648" sldId="259"/>
            <ac:picMk id="10" creationId="{AC96EA16-DF68-56D8-B9CD-9054F90BC492}"/>
          </ac:picMkLst>
        </pc:picChg>
      </pc:sldChg>
      <pc:sldChg chg="modSp mod">
        <pc:chgData name="Kristina Avramović" userId="f233c67146c845ae" providerId="LiveId" clId="{629EC397-93B2-4845-AC18-F7B68E7E1148}" dt="2023-02-21T14:41:20.224" v="647" actId="5793"/>
        <pc:sldMkLst>
          <pc:docMk/>
          <pc:sldMk cId="1360037994" sldId="260"/>
        </pc:sldMkLst>
        <pc:spChg chg="mod">
          <ac:chgData name="Kristina Avramović" userId="f233c67146c845ae" providerId="LiveId" clId="{629EC397-93B2-4845-AC18-F7B68E7E1148}" dt="2023-02-21T14:41:20.224" v="647" actId="5793"/>
          <ac:spMkLst>
            <pc:docMk/>
            <pc:sldMk cId="1360037994" sldId="260"/>
            <ac:spMk id="3" creationId="{9B23A8D8-F698-4B53-ABE3-24B856407A68}"/>
          </ac:spMkLst>
        </pc:spChg>
        <pc:picChg chg="mod">
          <ac:chgData name="Kristina Avramović" userId="f233c67146c845ae" providerId="LiveId" clId="{629EC397-93B2-4845-AC18-F7B68E7E1148}" dt="2023-02-21T14:37:28.216" v="636" actId="1076"/>
          <ac:picMkLst>
            <pc:docMk/>
            <pc:sldMk cId="1360037994" sldId="260"/>
            <ac:picMk id="5" creationId="{A5AA8BC8-EB63-43D0-A72C-92CB7FDD87EA}"/>
          </ac:picMkLst>
        </pc:picChg>
      </pc:sldChg>
      <pc:sldChg chg="modSp mod">
        <pc:chgData name="Kristina Avramović" userId="f233c67146c845ae" providerId="LiveId" clId="{629EC397-93B2-4845-AC18-F7B68E7E1148}" dt="2023-02-21T16:42:05.352" v="1113" actId="1076"/>
        <pc:sldMkLst>
          <pc:docMk/>
          <pc:sldMk cId="1722756436" sldId="261"/>
        </pc:sldMkLst>
        <pc:spChg chg="mod">
          <ac:chgData name="Kristina Avramović" userId="f233c67146c845ae" providerId="LiveId" clId="{629EC397-93B2-4845-AC18-F7B68E7E1148}" dt="2023-02-21T16:40:51.759" v="1105" actId="1076"/>
          <ac:spMkLst>
            <pc:docMk/>
            <pc:sldMk cId="1722756436" sldId="261"/>
            <ac:spMk id="3" creationId="{63E71303-3392-420A-8D78-C89F830BBE2E}"/>
          </ac:spMkLst>
        </pc:spChg>
        <pc:picChg chg="mod">
          <ac:chgData name="Kristina Avramović" userId="f233c67146c845ae" providerId="LiveId" clId="{629EC397-93B2-4845-AC18-F7B68E7E1148}" dt="2023-02-21T16:42:05.352" v="1113" actId="1076"/>
          <ac:picMkLst>
            <pc:docMk/>
            <pc:sldMk cId="1722756436" sldId="261"/>
            <ac:picMk id="4" creationId="{5626FBA6-7DF0-4C0B-834A-D72C47FCFED1}"/>
          </ac:picMkLst>
        </pc:picChg>
        <pc:picChg chg="mod">
          <ac:chgData name="Kristina Avramović" userId="f233c67146c845ae" providerId="LiveId" clId="{629EC397-93B2-4845-AC18-F7B68E7E1148}" dt="2023-02-21T16:41:32.392" v="1109" actId="1076"/>
          <ac:picMkLst>
            <pc:docMk/>
            <pc:sldMk cId="1722756436" sldId="261"/>
            <ac:picMk id="5" creationId="{C5EA71C2-492E-4721-B6FF-6FB490813852}"/>
          </ac:picMkLst>
        </pc:picChg>
      </pc:sldChg>
      <pc:sldChg chg="delSp modSp mod">
        <pc:chgData name="Kristina Avramović" userId="f233c67146c845ae" providerId="LiveId" clId="{629EC397-93B2-4845-AC18-F7B68E7E1148}" dt="2023-02-21T17:05:53.891" v="1239" actId="14100"/>
        <pc:sldMkLst>
          <pc:docMk/>
          <pc:sldMk cId="2798837269" sldId="262"/>
        </pc:sldMkLst>
        <pc:spChg chg="mod">
          <ac:chgData name="Kristina Avramović" userId="f233c67146c845ae" providerId="LiveId" clId="{629EC397-93B2-4845-AC18-F7B68E7E1148}" dt="2023-02-21T16:55:46.549" v="1190" actId="1076"/>
          <ac:spMkLst>
            <pc:docMk/>
            <pc:sldMk cId="2798837269" sldId="262"/>
            <ac:spMk id="3" creationId="{036AA68F-F80C-484C-973C-E5A58E65850A}"/>
          </ac:spMkLst>
        </pc:spChg>
        <pc:picChg chg="mod">
          <ac:chgData name="Kristina Avramović" userId="f233c67146c845ae" providerId="LiveId" clId="{629EC397-93B2-4845-AC18-F7B68E7E1148}" dt="2023-02-21T17:05:53.891" v="1239" actId="14100"/>
          <ac:picMkLst>
            <pc:docMk/>
            <pc:sldMk cId="2798837269" sldId="262"/>
            <ac:picMk id="4" creationId="{FA8801A1-B229-4BCC-AB28-0A0B183EB4E8}"/>
          </ac:picMkLst>
        </pc:picChg>
        <pc:picChg chg="del mod">
          <ac:chgData name="Kristina Avramović" userId="f233c67146c845ae" providerId="LiveId" clId="{629EC397-93B2-4845-AC18-F7B68E7E1148}" dt="2023-02-21T16:54:20.141" v="1175" actId="21"/>
          <ac:picMkLst>
            <pc:docMk/>
            <pc:sldMk cId="2798837269" sldId="262"/>
            <ac:picMk id="5" creationId="{0DF048CD-60A7-4735-B8E7-7E47BEB1CF3C}"/>
          </ac:picMkLst>
        </pc:picChg>
      </pc:sldChg>
      <pc:sldChg chg="addSp delSp modSp mod">
        <pc:chgData name="Kristina Avramović" userId="f233c67146c845ae" providerId="LiveId" clId="{629EC397-93B2-4845-AC18-F7B68E7E1148}" dt="2023-02-21T16:35:12.879" v="1064" actId="207"/>
        <pc:sldMkLst>
          <pc:docMk/>
          <pc:sldMk cId="2500531010" sldId="263"/>
        </pc:sldMkLst>
        <pc:spChg chg="mod">
          <ac:chgData name="Kristina Avramović" userId="f233c67146c845ae" providerId="LiveId" clId="{629EC397-93B2-4845-AC18-F7B68E7E1148}" dt="2023-02-21T16:35:12.879" v="1064" actId="207"/>
          <ac:spMkLst>
            <pc:docMk/>
            <pc:sldMk cId="2500531010" sldId="263"/>
            <ac:spMk id="3" creationId="{6C1CFA1A-7E94-42AA-A276-C3B2930B9CCE}"/>
          </ac:spMkLst>
        </pc:spChg>
        <pc:picChg chg="add del mod">
          <ac:chgData name="Kristina Avramović" userId="f233c67146c845ae" providerId="LiveId" clId="{629EC397-93B2-4845-AC18-F7B68E7E1148}" dt="2023-02-21T16:25:18.696" v="923"/>
          <ac:picMkLst>
            <pc:docMk/>
            <pc:sldMk cId="2500531010" sldId="263"/>
            <ac:picMk id="4" creationId="{3F28305C-6BEF-8F03-F057-84FA65B87937}"/>
          </ac:picMkLst>
        </pc:picChg>
      </pc:sldChg>
      <pc:sldChg chg="addSp delSp modSp mod">
        <pc:chgData name="Kristina Avramović" userId="f233c67146c845ae" providerId="LiveId" clId="{629EC397-93B2-4845-AC18-F7B68E7E1148}" dt="2023-02-21T19:04:26.870" v="1249" actId="14100"/>
        <pc:sldMkLst>
          <pc:docMk/>
          <pc:sldMk cId="2952746185" sldId="264"/>
        </pc:sldMkLst>
        <pc:spChg chg="mod">
          <ac:chgData name="Kristina Avramović" userId="f233c67146c845ae" providerId="LiveId" clId="{629EC397-93B2-4845-AC18-F7B68E7E1148}" dt="2023-02-21T17:01:02.898" v="1222" actId="20577"/>
          <ac:spMkLst>
            <pc:docMk/>
            <pc:sldMk cId="2952746185" sldId="264"/>
            <ac:spMk id="3" creationId="{B2ECB840-8802-46DA-B6D1-8FCB12294FDB}"/>
          </ac:spMkLst>
        </pc:spChg>
        <pc:picChg chg="del mod">
          <ac:chgData name="Kristina Avramović" userId="f233c67146c845ae" providerId="LiveId" clId="{629EC397-93B2-4845-AC18-F7B68E7E1148}" dt="2023-02-21T17:04:47.919" v="1235" actId="21"/>
          <ac:picMkLst>
            <pc:docMk/>
            <pc:sldMk cId="2952746185" sldId="264"/>
            <ac:picMk id="5" creationId="{972221DE-CEEF-4B30-99AD-36F75DED00B8}"/>
          </ac:picMkLst>
        </pc:picChg>
        <pc:picChg chg="add mod">
          <ac:chgData name="Kristina Avramović" userId="f233c67146c845ae" providerId="LiveId" clId="{629EC397-93B2-4845-AC18-F7B68E7E1148}" dt="2023-02-21T19:04:26.870" v="1249" actId="14100"/>
          <ac:picMkLst>
            <pc:docMk/>
            <pc:sldMk cId="2952746185" sldId="264"/>
            <ac:picMk id="6" creationId="{C6559A25-7DC0-438D-39ED-ADE95E0958DA}"/>
          </ac:picMkLst>
        </pc:picChg>
      </pc:sldChg>
      <pc:sldChg chg="addSp delSp modSp mod">
        <pc:chgData name="Kristina Avramović" userId="f233c67146c845ae" providerId="LiveId" clId="{629EC397-93B2-4845-AC18-F7B68E7E1148}" dt="2023-02-21T16:59:56.779" v="1212" actId="1076"/>
        <pc:sldMkLst>
          <pc:docMk/>
          <pc:sldMk cId="4272563460" sldId="265"/>
        </pc:sldMkLst>
        <pc:spChg chg="mod">
          <ac:chgData name="Kristina Avramović" userId="f233c67146c845ae" providerId="LiveId" clId="{629EC397-93B2-4845-AC18-F7B68E7E1148}" dt="2023-02-21T16:59:30.492" v="1208" actId="1076"/>
          <ac:spMkLst>
            <pc:docMk/>
            <pc:sldMk cId="4272563460" sldId="265"/>
            <ac:spMk id="3" creationId="{17C1FE4B-946B-45A3-AC70-FFFBF0D89C81}"/>
          </ac:spMkLst>
        </pc:spChg>
        <pc:picChg chg="mod">
          <ac:chgData name="Kristina Avramović" userId="f233c67146c845ae" providerId="LiveId" clId="{629EC397-93B2-4845-AC18-F7B68E7E1148}" dt="2023-02-21T16:59:56.779" v="1212" actId="1076"/>
          <ac:picMkLst>
            <pc:docMk/>
            <pc:sldMk cId="4272563460" sldId="265"/>
            <ac:picMk id="5" creationId="{8DC8B17F-653C-4826-9039-416A7DF3C66A}"/>
          </ac:picMkLst>
        </pc:picChg>
        <pc:picChg chg="add del mod">
          <ac:chgData name="Kristina Avramović" userId="f233c67146c845ae" providerId="LiveId" clId="{629EC397-93B2-4845-AC18-F7B68E7E1148}" dt="2023-02-21T16:09:54.391" v="898" actId="21"/>
          <ac:picMkLst>
            <pc:docMk/>
            <pc:sldMk cId="4272563460" sldId="265"/>
            <ac:picMk id="6" creationId="{FE9D639C-9AB9-4338-F858-D1B30BA3082A}"/>
          </ac:picMkLst>
        </pc:picChg>
        <pc:picChg chg="add del mod">
          <ac:chgData name="Kristina Avramović" userId="f233c67146c845ae" providerId="LiveId" clId="{629EC397-93B2-4845-AC18-F7B68E7E1148}" dt="2023-02-21T16:11:13.786" v="904" actId="21"/>
          <ac:picMkLst>
            <pc:docMk/>
            <pc:sldMk cId="4272563460" sldId="265"/>
            <ac:picMk id="8" creationId="{7A0AE305-E47E-CE0C-B98B-7EB7D5C8B774}"/>
          </ac:picMkLst>
        </pc:picChg>
      </pc:sldChg>
      <pc:sldChg chg="addSp delSp modSp mod">
        <pc:chgData name="Kristina Avramović" userId="f233c67146c845ae" providerId="LiveId" clId="{629EC397-93B2-4845-AC18-F7B68E7E1148}" dt="2023-02-21T17:06:26.141" v="1243" actId="208"/>
        <pc:sldMkLst>
          <pc:docMk/>
          <pc:sldMk cId="3421004037" sldId="266"/>
        </pc:sldMkLst>
        <pc:spChg chg="mod">
          <ac:chgData name="Kristina Avramović" userId="f233c67146c845ae" providerId="LiveId" clId="{629EC397-93B2-4845-AC18-F7B68E7E1148}" dt="2023-02-21T16:59:01.745" v="1204" actId="1076"/>
          <ac:spMkLst>
            <pc:docMk/>
            <pc:sldMk cId="3421004037" sldId="266"/>
            <ac:spMk id="3" creationId="{D23C7607-01E4-4FA2-86EE-B2E1220DA86C}"/>
          </ac:spMkLst>
        </pc:spChg>
        <pc:picChg chg="add del mod">
          <ac:chgData name="Kristina Avramović" userId="f233c67146c845ae" providerId="LiveId" clId="{629EC397-93B2-4845-AC18-F7B68E7E1148}" dt="2023-02-21T14:54:42.267" v="775" actId="21"/>
          <ac:picMkLst>
            <pc:docMk/>
            <pc:sldMk cId="3421004037" sldId="266"/>
            <ac:picMk id="5" creationId="{E4892CA5-E5B9-18C6-4AD9-85A4346379E6}"/>
          </ac:picMkLst>
        </pc:picChg>
        <pc:picChg chg="add del">
          <ac:chgData name="Kristina Avramović" userId="f233c67146c845ae" providerId="LiveId" clId="{629EC397-93B2-4845-AC18-F7B68E7E1148}" dt="2023-02-21T14:54:39.070" v="774" actId="21"/>
          <ac:picMkLst>
            <pc:docMk/>
            <pc:sldMk cId="3421004037" sldId="266"/>
            <ac:picMk id="6" creationId="{7DCAAADA-BF4A-92F0-6850-7AA9673C0C1F}"/>
          </ac:picMkLst>
        </pc:picChg>
        <pc:picChg chg="del">
          <ac:chgData name="Kristina Avramović" userId="f233c67146c845ae" providerId="LiveId" clId="{629EC397-93B2-4845-AC18-F7B68E7E1148}" dt="2023-02-21T14:48:15.014" v="682" actId="21"/>
          <ac:picMkLst>
            <pc:docMk/>
            <pc:sldMk cId="3421004037" sldId="266"/>
            <ac:picMk id="7" creationId="{8C1AD4DD-0C9C-4D3A-A1EE-414DB534B8EA}"/>
          </ac:picMkLst>
        </pc:picChg>
        <pc:picChg chg="add mod ord modCrop">
          <ac:chgData name="Kristina Avramović" userId="f233c67146c845ae" providerId="LiveId" clId="{629EC397-93B2-4845-AC18-F7B68E7E1148}" dt="2023-02-21T17:06:26.141" v="1243" actId="208"/>
          <ac:picMkLst>
            <pc:docMk/>
            <pc:sldMk cId="3421004037" sldId="266"/>
            <ac:picMk id="9" creationId="{6C3E60B9-6E93-EFE8-0BA9-E174EE7B3F01}"/>
          </ac:picMkLst>
        </pc:picChg>
        <pc:picChg chg="add del mod">
          <ac:chgData name="Kristina Avramović" userId="f233c67146c845ae" providerId="LiveId" clId="{629EC397-93B2-4845-AC18-F7B68E7E1148}" dt="2023-02-21T16:56:39.069" v="1194" actId="21"/>
          <ac:picMkLst>
            <pc:docMk/>
            <pc:sldMk cId="3421004037" sldId="266"/>
            <ac:picMk id="10" creationId="{13A68A2F-3F65-888F-6CB7-79316A37118E}"/>
          </ac:picMkLst>
        </pc:picChg>
        <pc:picChg chg="add del mod">
          <ac:chgData name="Kristina Avramović" userId="f233c67146c845ae" providerId="LiveId" clId="{629EC397-93B2-4845-AC18-F7B68E7E1148}" dt="2023-02-21T16:58:02.511" v="1199" actId="21"/>
          <ac:picMkLst>
            <pc:docMk/>
            <pc:sldMk cId="3421004037" sldId="266"/>
            <ac:picMk id="12" creationId="{75CCBFA5-E2F5-DC1C-81FD-E6D0C23D8449}"/>
          </ac:picMkLst>
        </pc:picChg>
      </pc:sldChg>
      <pc:sldChg chg="addSp delSp modSp mod">
        <pc:chgData name="Kristina Avramović" userId="f233c67146c845ae" providerId="LiveId" clId="{629EC397-93B2-4845-AC18-F7B68E7E1148}" dt="2023-02-21T16:39:31.425" v="1089" actId="1035"/>
        <pc:sldMkLst>
          <pc:docMk/>
          <pc:sldMk cId="1140454569" sldId="267"/>
        </pc:sldMkLst>
        <pc:spChg chg="mod">
          <ac:chgData name="Kristina Avramović" userId="f233c67146c845ae" providerId="LiveId" clId="{629EC397-93B2-4845-AC18-F7B68E7E1148}" dt="2023-02-21T16:39:02.074" v="1083" actId="1076"/>
          <ac:spMkLst>
            <pc:docMk/>
            <pc:sldMk cId="1140454569" sldId="267"/>
            <ac:spMk id="3" creationId="{E06E9B8D-B0C6-4277-9E4A-F46831ACE648}"/>
          </ac:spMkLst>
        </pc:spChg>
        <pc:picChg chg="add del mod">
          <ac:chgData name="Kristina Avramović" userId="f233c67146c845ae" providerId="LiveId" clId="{629EC397-93B2-4845-AC18-F7B68E7E1148}" dt="2023-02-21T16:38:37.984" v="1078" actId="21"/>
          <ac:picMkLst>
            <pc:docMk/>
            <pc:sldMk cId="1140454569" sldId="267"/>
            <ac:picMk id="4" creationId="{6E4239CD-94A3-53AD-D44F-91B2C8D1749D}"/>
          </ac:picMkLst>
        </pc:picChg>
        <pc:picChg chg="mod">
          <ac:chgData name="Kristina Avramović" userId="f233c67146c845ae" providerId="LiveId" clId="{629EC397-93B2-4845-AC18-F7B68E7E1148}" dt="2023-02-21T16:39:31.425" v="1089" actId="1035"/>
          <ac:picMkLst>
            <pc:docMk/>
            <pc:sldMk cId="1140454569" sldId="267"/>
            <ac:picMk id="5" creationId="{8D233D38-BF21-4C4D-A868-20A0FE9706AB}"/>
          </ac:picMkLst>
        </pc:picChg>
      </pc:sldChg>
      <pc:sldChg chg="addSp delSp modSp new del mod modClrScheme chgLayout">
        <pc:chgData name="Kristina Avramović" userId="f233c67146c845ae" providerId="LiveId" clId="{629EC397-93B2-4845-AC18-F7B68E7E1148}" dt="2023-02-20T14:45:44.645" v="460" actId="2696"/>
        <pc:sldMkLst>
          <pc:docMk/>
          <pc:sldMk cId="1088103632" sldId="268"/>
        </pc:sldMkLst>
        <pc:spChg chg="mod ord">
          <ac:chgData name="Kristina Avramović" userId="f233c67146c845ae" providerId="LiveId" clId="{629EC397-93B2-4845-AC18-F7B68E7E1148}" dt="2023-02-20T14:18:51.859" v="424" actId="1076"/>
          <ac:spMkLst>
            <pc:docMk/>
            <pc:sldMk cId="1088103632" sldId="268"/>
            <ac:spMk id="2" creationId="{19546C32-2664-ADF2-9D90-E0A1054F0E7B}"/>
          </ac:spMkLst>
        </pc:spChg>
        <pc:spChg chg="mod ord">
          <ac:chgData name="Kristina Avramović" userId="f233c67146c845ae" providerId="LiveId" clId="{629EC397-93B2-4845-AC18-F7B68E7E1148}" dt="2023-02-20T14:15:47.798" v="418" actId="20577"/>
          <ac:spMkLst>
            <pc:docMk/>
            <pc:sldMk cId="1088103632" sldId="268"/>
            <ac:spMk id="3" creationId="{06B7B228-7262-2628-1963-4B32D8BEE378}"/>
          </ac:spMkLst>
        </pc:spChg>
        <pc:spChg chg="del mod">
          <ac:chgData name="Kristina Avramović" userId="f233c67146c845ae" providerId="LiveId" clId="{629EC397-93B2-4845-AC18-F7B68E7E1148}" dt="2023-02-20T14:11:22.954" v="351" actId="21"/>
          <ac:spMkLst>
            <pc:docMk/>
            <pc:sldMk cId="1088103632" sldId="268"/>
            <ac:spMk id="13" creationId="{56499819-2069-2A64-3445-B2057F5D747F}"/>
          </ac:spMkLst>
        </pc:spChg>
        <pc:spChg chg="del mod">
          <ac:chgData name="Kristina Avramović" userId="f233c67146c845ae" providerId="LiveId" clId="{629EC397-93B2-4845-AC18-F7B68E7E1148}" dt="2023-02-20T14:11:22.954" v="351" actId="21"/>
          <ac:spMkLst>
            <pc:docMk/>
            <pc:sldMk cId="1088103632" sldId="268"/>
            <ac:spMk id="14" creationId="{6DF3B3C5-0FCD-C5B1-3D72-27A17E08665F}"/>
          </ac:spMkLst>
        </pc:spChg>
        <pc:spChg chg="del mod">
          <ac:chgData name="Kristina Avramović" userId="f233c67146c845ae" providerId="LiveId" clId="{629EC397-93B2-4845-AC18-F7B68E7E1148}" dt="2023-02-20T14:11:22.954" v="351" actId="21"/>
          <ac:spMkLst>
            <pc:docMk/>
            <pc:sldMk cId="1088103632" sldId="268"/>
            <ac:spMk id="15" creationId="{AAC77AA8-D668-3987-D62B-3AC8EAD0B699}"/>
          </ac:spMkLst>
        </pc:spChg>
        <pc:spChg chg="del mod">
          <ac:chgData name="Kristina Avramović" userId="f233c67146c845ae" providerId="LiveId" clId="{629EC397-93B2-4845-AC18-F7B68E7E1148}" dt="2023-02-20T14:11:22.954" v="351" actId="21"/>
          <ac:spMkLst>
            <pc:docMk/>
            <pc:sldMk cId="1088103632" sldId="268"/>
            <ac:spMk id="16" creationId="{A4B92788-4FF7-1E43-61E1-F8C57184C085}"/>
          </ac:spMkLst>
        </pc:spChg>
        <pc:spChg chg="del mod">
          <ac:chgData name="Kristina Avramović" userId="f233c67146c845ae" providerId="LiveId" clId="{629EC397-93B2-4845-AC18-F7B68E7E1148}" dt="2023-02-20T14:11:22.954" v="351" actId="21"/>
          <ac:spMkLst>
            <pc:docMk/>
            <pc:sldMk cId="1088103632" sldId="268"/>
            <ac:spMk id="17" creationId="{2D74CF27-7F9B-7C2D-49C4-626BE68F1FC3}"/>
          </ac:spMkLst>
        </pc:spChg>
        <pc:spChg chg="del mod">
          <ac:chgData name="Kristina Avramović" userId="f233c67146c845ae" providerId="LiveId" clId="{629EC397-93B2-4845-AC18-F7B68E7E1148}" dt="2023-02-20T14:11:22.954" v="351" actId="21"/>
          <ac:spMkLst>
            <pc:docMk/>
            <pc:sldMk cId="1088103632" sldId="268"/>
            <ac:spMk id="18" creationId="{F58F976A-099B-F86D-6C4B-4370042A08F1}"/>
          </ac:spMkLst>
        </pc:spChg>
        <pc:spChg chg="del mod">
          <ac:chgData name="Kristina Avramović" userId="f233c67146c845ae" providerId="LiveId" clId="{629EC397-93B2-4845-AC18-F7B68E7E1148}" dt="2023-02-20T14:11:26.388" v="352" actId="21"/>
          <ac:spMkLst>
            <pc:docMk/>
            <pc:sldMk cId="1088103632" sldId="268"/>
            <ac:spMk id="19" creationId="{603A12B4-C84E-97AB-A9F2-B1EBBE3516FA}"/>
          </ac:spMkLst>
        </pc:spChg>
        <pc:spChg chg="add del mod ord">
          <ac:chgData name="Kristina Avramović" userId="f233c67146c845ae" providerId="LiveId" clId="{629EC397-93B2-4845-AC18-F7B68E7E1148}" dt="2023-02-20T14:13:13.278" v="381" actId="700"/>
          <ac:spMkLst>
            <pc:docMk/>
            <pc:sldMk cId="1088103632" sldId="268"/>
            <ac:spMk id="20" creationId="{9424C8B0-876B-CF4F-9432-6F9B83D54204}"/>
          </ac:spMkLst>
        </pc:spChg>
        <pc:spChg chg="add del mod ord">
          <ac:chgData name="Kristina Avramović" userId="f233c67146c845ae" providerId="LiveId" clId="{629EC397-93B2-4845-AC18-F7B68E7E1148}" dt="2023-02-20T14:13:13.278" v="381" actId="700"/>
          <ac:spMkLst>
            <pc:docMk/>
            <pc:sldMk cId="1088103632" sldId="268"/>
            <ac:spMk id="21" creationId="{9A051CFB-4385-8306-FE7E-A8702BC1E277}"/>
          </ac:spMkLst>
        </pc:spChg>
        <pc:spChg chg="add del mod ord">
          <ac:chgData name="Kristina Avramović" userId="f233c67146c845ae" providerId="LiveId" clId="{629EC397-93B2-4845-AC18-F7B68E7E1148}" dt="2023-02-20T14:13:13.278" v="381" actId="700"/>
          <ac:spMkLst>
            <pc:docMk/>
            <pc:sldMk cId="1088103632" sldId="268"/>
            <ac:spMk id="22" creationId="{B8EBE21E-00E6-222A-6025-7D48F56EDA34}"/>
          </ac:spMkLst>
        </pc:spChg>
        <pc:spChg chg="add del mod">
          <ac:chgData name="Kristina Avramović" userId="f233c67146c845ae" providerId="LiveId" clId="{629EC397-93B2-4845-AC18-F7B68E7E1148}" dt="2023-02-20T14:14:27.700" v="393"/>
          <ac:spMkLst>
            <pc:docMk/>
            <pc:sldMk cId="1088103632" sldId="268"/>
            <ac:spMk id="23" creationId="{5850AAEC-6B5B-C19B-FD72-89384BBE4BC1}"/>
          </ac:spMkLst>
        </pc:spChg>
        <pc:spChg chg="add del mod">
          <ac:chgData name="Kristina Avramović" userId="f233c67146c845ae" providerId="LiveId" clId="{629EC397-93B2-4845-AC18-F7B68E7E1148}" dt="2023-02-20T14:16:04.325" v="419" actId="21"/>
          <ac:spMkLst>
            <pc:docMk/>
            <pc:sldMk cId="1088103632" sldId="268"/>
            <ac:spMk id="24" creationId="{102382B7-2C6F-3AB4-8233-8F7742F27B5E}"/>
          </ac:spMkLst>
        </pc:spChg>
        <pc:spChg chg="add mod">
          <ac:chgData name="Kristina Avramović" userId="f233c67146c845ae" providerId="LiveId" clId="{629EC397-93B2-4845-AC18-F7B68E7E1148}" dt="2023-02-20T14:17:08.860" v="422" actId="12"/>
          <ac:spMkLst>
            <pc:docMk/>
            <pc:sldMk cId="1088103632" sldId="268"/>
            <ac:spMk id="25" creationId="{DAB534C0-A543-281B-885A-EFEFC3679A31}"/>
          </ac:spMkLst>
        </pc:spChg>
        <pc:grpChg chg="del mod">
          <ac:chgData name="Kristina Avramović" userId="f233c67146c845ae" providerId="LiveId" clId="{629EC397-93B2-4845-AC18-F7B68E7E1148}" dt="2023-02-19T19:40:15.111" v="344" actId="27803"/>
          <ac:grpSpMkLst>
            <pc:docMk/>
            <pc:sldMk cId="1088103632" sldId="268"/>
            <ac:grpSpMk id="12" creationId="{0D79A1A4-66E9-A951-07F1-80BF52A09B8D}"/>
          </ac:grpSpMkLst>
        </pc:grpChg>
        <pc:picChg chg="add del mod">
          <ac:chgData name="Kristina Avramović" userId="f233c67146c845ae" providerId="LiveId" clId="{629EC397-93B2-4845-AC18-F7B68E7E1148}" dt="2023-02-19T19:35:43.726" v="299" actId="21"/>
          <ac:picMkLst>
            <pc:docMk/>
            <pc:sldMk cId="1088103632" sldId="268"/>
            <ac:picMk id="5" creationId="{5AE8F18D-6678-7CC1-F081-75B733C68C94}"/>
          </ac:picMkLst>
        </pc:picChg>
        <pc:picChg chg="add del mod">
          <ac:chgData name="Kristina Avramović" userId="f233c67146c845ae" providerId="LiveId" clId="{629EC397-93B2-4845-AC18-F7B68E7E1148}" dt="2023-02-19T19:38:04.009" v="332" actId="21"/>
          <ac:picMkLst>
            <pc:docMk/>
            <pc:sldMk cId="1088103632" sldId="268"/>
            <ac:picMk id="7" creationId="{02533CAB-C605-9E15-1531-B1F8A8F980AF}"/>
          </ac:picMkLst>
        </pc:picChg>
        <pc:picChg chg="add del mod">
          <ac:chgData name="Kristina Avramović" userId="f233c67146c845ae" providerId="LiveId" clId="{629EC397-93B2-4845-AC18-F7B68E7E1148}" dt="2023-02-20T14:10:44.601" v="347" actId="21"/>
          <ac:picMkLst>
            <pc:docMk/>
            <pc:sldMk cId="1088103632" sldId="268"/>
            <ac:picMk id="9" creationId="{7B3E029F-E439-64C8-A957-99F59BD7B6B6}"/>
          </ac:picMkLst>
        </pc:picChg>
        <pc:picChg chg="add del mod">
          <ac:chgData name="Kristina Avramović" userId="f233c67146c845ae" providerId="LiveId" clId="{629EC397-93B2-4845-AC18-F7B68E7E1148}" dt="2023-02-19T19:40:15.111" v="344" actId="27803"/>
          <ac:picMkLst>
            <pc:docMk/>
            <pc:sldMk cId="1088103632" sldId="268"/>
            <ac:picMk id="11" creationId="{55CB8631-9B3C-BF70-7670-1A2886D9A50D}"/>
          </ac:picMkLst>
        </pc:picChg>
      </pc:sldChg>
      <pc:sldChg chg="addSp delSp modSp new mod ord">
        <pc:chgData name="Kristina Avramović" userId="f233c67146c845ae" providerId="LiveId" clId="{629EC397-93B2-4845-AC18-F7B68E7E1148}" dt="2023-02-20T14:53:09.151" v="479" actId="21"/>
        <pc:sldMkLst>
          <pc:docMk/>
          <pc:sldMk cId="208672048" sldId="269"/>
        </pc:sldMkLst>
        <pc:spChg chg="mod">
          <ac:chgData name="Kristina Avramović" userId="f233c67146c845ae" providerId="LiveId" clId="{629EC397-93B2-4845-AC18-F7B68E7E1148}" dt="2023-02-20T14:19:14.404" v="430" actId="403"/>
          <ac:spMkLst>
            <pc:docMk/>
            <pc:sldMk cId="208672048" sldId="269"/>
            <ac:spMk id="2" creationId="{91B8F557-B593-AD84-9108-E34833B2B00A}"/>
          </ac:spMkLst>
        </pc:spChg>
        <pc:spChg chg="del">
          <ac:chgData name="Kristina Avramović" userId="f233c67146c845ae" providerId="LiveId" clId="{629EC397-93B2-4845-AC18-F7B68E7E1148}" dt="2023-02-20T14:19:30.489" v="431" actId="1032"/>
          <ac:spMkLst>
            <pc:docMk/>
            <pc:sldMk cId="208672048" sldId="269"/>
            <ac:spMk id="3" creationId="{0A447A11-1ABF-5836-8E68-D8798B783FC7}"/>
          </ac:spMkLst>
        </pc:spChg>
        <pc:spChg chg="add del mod">
          <ac:chgData name="Kristina Avramović" userId="f233c67146c845ae" providerId="LiveId" clId="{629EC397-93B2-4845-AC18-F7B68E7E1148}" dt="2023-02-20T14:20:45.436" v="435" actId="1032"/>
          <ac:spMkLst>
            <pc:docMk/>
            <pc:sldMk cId="208672048" sldId="269"/>
            <ac:spMk id="6" creationId="{38769076-B0EC-C8DA-3F0F-E42A447DC22E}"/>
          </ac:spMkLst>
        </pc:spChg>
        <pc:spChg chg="add del mod">
          <ac:chgData name="Kristina Avramović" userId="f233c67146c845ae" providerId="LiveId" clId="{629EC397-93B2-4845-AC18-F7B68E7E1148}" dt="2023-02-20T14:20:59.137" v="438" actId="11529"/>
          <ac:spMkLst>
            <pc:docMk/>
            <pc:sldMk cId="208672048" sldId="269"/>
            <ac:spMk id="10" creationId="{19758E6F-9308-E1EA-C88C-2F843AA70AC3}"/>
          </ac:spMkLst>
        </pc:spChg>
        <pc:graphicFrameChg chg="add del mod modGraphic">
          <ac:chgData name="Kristina Avramović" userId="f233c67146c845ae" providerId="LiveId" clId="{629EC397-93B2-4845-AC18-F7B68E7E1148}" dt="2023-02-20T14:20:03.740" v="434" actId="21"/>
          <ac:graphicFrameMkLst>
            <pc:docMk/>
            <pc:sldMk cId="208672048" sldId="269"/>
            <ac:graphicFrameMk id="4" creationId="{1268FEA4-DA53-1266-DDD2-AD522AE324DE}"/>
          </ac:graphicFrameMkLst>
        </pc:graphicFrameChg>
        <pc:graphicFrameChg chg="add del mod modGraphic">
          <ac:chgData name="Kristina Avramović" userId="f233c67146c845ae" providerId="LiveId" clId="{629EC397-93B2-4845-AC18-F7B68E7E1148}" dt="2023-02-20T14:23:27.040" v="459" actId="14100"/>
          <ac:graphicFrameMkLst>
            <pc:docMk/>
            <pc:sldMk cId="208672048" sldId="269"/>
            <ac:graphicFrameMk id="9" creationId="{96D67BCE-393B-91CC-ECE0-EF8479746DDA}"/>
          </ac:graphicFrameMkLst>
        </pc:graphicFrameChg>
        <pc:picChg chg="add del mod ord">
          <ac:chgData name="Kristina Avramović" userId="f233c67146c845ae" providerId="LiveId" clId="{629EC397-93B2-4845-AC18-F7B68E7E1148}" dt="2023-02-20T14:53:09.151" v="479" actId="21"/>
          <ac:picMkLst>
            <pc:docMk/>
            <pc:sldMk cId="208672048" sldId="269"/>
            <ac:picMk id="4" creationId="{5CE06CE7-F32B-F4F3-BAA2-1992A7E2407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5195D-7C15-46FE-9A0F-5581EDDE8647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8F8BF5-C381-4DAA-84F6-664BA981774E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89000" r="-89000"/>
          </a:stretch>
        </a:blipFill>
      </dgm:spPr>
      <dgm:t>
        <a:bodyPr/>
        <a:lstStyle/>
        <a:p>
          <a:r>
            <a:rPr lang="sr-Cyrl-RS" dirty="0"/>
            <a:t>Насиље</a:t>
          </a:r>
          <a:endParaRPr lang="en-GB" dirty="0"/>
        </a:p>
      </dgm:t>
    </dgm:pt>
    <dgm:pt modelId="{19084EBD-1507-40B6-9217-2E921F752E1E}" type="parTrans" cxnId="{64612A20-0FBB-4619-9532-04C0C62BB757}">
      <dgm:prSet/>
      <dgm:spPr/>
      <dgm:t>
        <a:bodyPr/>
        <a:lstStyle/>
        <a:p>
          <a:endParaRPr lang="en-GB"/>
        </a:p>
      </dgm:t>
    </dgm:pt>
    <dgm:pt modelId="{3B18EDC3-2BEA-4BDB-9F80-FEB2C954541B}" type="sibTrans" cxnId="{64612A20-0FBB-4619-9532-04C0C62BB757}">
      <dgm:prSet/>
      <dgm:spPr/>
      <dgm:t>
        <a:bodyPr/>
        <a:lstStyle/>
        <a:p>
          <a:endParaRPr lang="en-GB"/>
        </a:p>
      </dgm:t>
    </dgm:pt>
    <dgm:pt modelId="{F5B44056-7D60-47FA-88BE-6D934B24C55D}">
      <dgm:prSet/>
      <dgm:spPr/>
      <dgm:t>
        <a:bodyPr/>
        <a:lstStyle/>
        <a:p>
          <a:r>
            <a:rPr lang="sr-Cyrl-RS"/>
            <a:t>Физичко насиље</a:t>
          </a:r>
          <a:endParaRPr lang="sr-Cyrl-RS" dirty="0"/>
        </a:p>
      </dgm:t>
    </dgm:pt>
    <dgm:pt modelId="{FE023BFD-E1C8-41F8-8C4F-AE46B677B227}" type="parTrans" cxnId="{6B41B524-E286-48FE-9DD6-0FC07B66AD49}">
      <dgm:prSet/>
      <dgm:spPr/>
      <dgm:t>
        <a:bodyPr/>
        <a:lstStyle/>
        <a:p>
          <a:endParaRPr lang="en-GB"/>
        </a:p>
      </dgm:t>
    </dgm:pt>
    <dgm:pt modelId="{9D2CC515-CF98-4ADA-A67D-DFF2A99711A2}" type="sibTrans" cxnId="{6B41B524-E286-48FE-9DD6-0FC07B66AD49}">
      <dgm:prSet/>
      <dgm:spPr/>
      <dgm:t>
        <a:bodyPr/>
        <a:lstStyle/>
        <a:p>
          <a:endParaRPr lang="en-GB"/>
        </a:p>
      </dgm:t>
    </dgm:pt>
    <dgm:pt modelId="{653849F6-DDCD-45FA-BADD-DA338BB1F74A}">
      <dgm:prSet/>
      <dgm:spPr/>
      <dgm:t>
        <a:bodyPr/>
        <a:lstStyle/>
        <a:p>
          <a:r>
            <a:rPr lang="sr-Cyrl-RS"/>
            <a:t>Вербално насиље</a:t>
          </a:r>
          <a:endParaRPr lang="sr-Cyrl-RS" dirty="0"/>
        </a:p>
      </dgm:t>
    </dgm:pt>
    <dgm:pt modelId="{7D6A7140-99CD-4588-BAF2-D3A500702C33}" type="parTrans" cxnId="{90E0913B-F10E-4EA3-AE28-8FAA9E432FD4}">
      <dgm:prSet/>
      <dgm:spPr/>
      <dgm:t>
        <a:bodyPr/>
        <a:lstStyle/>
        <a:p>
          <a:endParaRPr lang="en-GB"/>
        </a:p>
      </dgm:t>
    </dgm:pt>
    <dgm:pt modelId="{850BB46F-8243-4702-82E1-490DCEE872BE}" type="sibTrans" cxnId="{90E0913B-F10E-4EA3-AE28-8FAA9E432FD4}">
      <dgm:prSet/>
      <dgm:spPr/>
      <dgm:t>
        <a:bodyPr/>
        <a:lstStyle/>
        <a:p>
          <a:endParaRPr lang="en-GB"/>
        </a:p>
      </dgm:t>
    </dgm:pt>
    <dgm:pt modelId="{5EF9CE43-A44D-4809-84E5-2729D2108625}">
      <dgm:prSet/>
      <dgm:spPr/>
      <dgm:t>
        <a:bodyPr/>
        <a:lstStyle/>
        <a:p>
          <a:r>
            <a:rPr lang="sr-Cyrl-RS"/>
            <a:t>Психолошко насиље</a:t>
          </a:r>
          <a:endParaRPr lang="sr-Cyrl-RS" dirty="0"/>
        </a:p>
      </dgm:t>
    </dgm:pt>
    <dgm:pt modelId="{7CC4BB2F-2E38-44DA-926F-8F85F37DEAFF}" type="parTrans" cxnId="{220E644B-6A16-486D-9F36-28B49DF3CB3D}">
      <dgm:prSet/>
      <dgm:spPr/>
      <dgm:t>
        <a:bodyPr/>
        <a:lstStyle/>
        <a:p>
          <a:endParaRPr lang="en-GB"/>
        </a:p>
      </dgm:t>
    </dgm:pt>
    <dgm:pt modelId="{987E72CD-4154-411E-8344-80C286C65CDC}" type="sibTrans" cxnId="{220E644B-6A16-486D-9F36-28B49DF3CB3D}">
      <dgm:prSet/>
      <dgm:spPr/>
      <dgm:t>
        <a:bodyPr/>
        <a:lstStyle/>
        <a:p>
          <a:endParaRPr lang="en-GB"/>
        </a:p>
      </dgm:t>
    </dgm:pt>
    <dgm:pt modelId="{0A3BA532-175B-45A9-9B58-0E1AE1F748E5}">
      <dgm:prSet/>
      <dgm:spPr/>
      <dgm:t>
        <a:bodyPr/>
        <a:lstStyle/>
        <a:p>
          <a:r>
            <a:rPr lang="sr-Cyrl-RS" dirty="0"/>
            <a:t>Економско насиље</a:t>
          </a:r>
        </a:p>
      </dgm:t>
    </dgm:pt>
    <dgm:pt modelId="{66619D63-623D-44B0-A447-EEB5153BE80A}" type="parTrans" cxnId="{7F5E4E18-737A-4817-B678-911FB50FA915}">
      <dgm:prSet/>
      <dgm:spPr/>
      <dgm:t>
        <a:bodyPr/>
        <a:lstStyle/>
        <a:p>
          <a:endParaRPr lang="en-GB"/>
        </a:p>
      </dgm:t>
    </dgm:pt>
    <dgm:pt modelId="{30B34175-F9B2-4B7C-8E7C-27704BC3BC07}" type="sibTrans" cxnId="{7F5E4E18-737A-4817-B678-911FB50FA915}">
      <dgm:prSet/>
      <dgm:spPr/>
      <dgm:t>
        <a:bodyPr/>
        <a:lstStyle/>
        <a:p>
          <a:endParaRPr lang="en-GB"/>
        </a:p>
      </dgm:t>
    </dgm:pt>
    <dgm:pt modelId="{D20FF3E9-974D-4329-8166-CD46AB3228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r-Cyrl-RS" dirty="0"/>
            <a:t>Социјално насиље</a:t>
          </a:r>
        </a:p>
      </dgm:t>
    </dgm:pt>
    <dgm:pt modelId="{71C34A90-B839-435E-B222-DDAEB2E6EEC8}" type="parTrans" cxnId="{7C54A829-54A0-45A1-B626-E5C7B7D88B18}">
      <dgm:prSet/>
      <dgm:spPr/>
      <dgm:t>
        <a:bodyPr/>
        <a:lstStyle/>
        <a:p>
          <a:endParaRPr lang="en-GB"/>
        </a:p>
      </dgm:t>
    </dgm:pt>
    <dgm:pt modelId="{471F862E-B6A9-4BE1-8C7B-30803F9C0FFB}" type="sibTrans" cxnId="{7C54A829-54A0-45A1-B626-E5C7B7D88B18}">
      <dgm:prSet/>
      <dgm:spPr/>
      <dgm:t>
        <a:bodyPr/>
        <a:lstStyle/>
        <a:p>
          <a:endParaRPr lang="en-GB"/>
        </a:p>
      </dgm:t>
    </dgm:pt>
    <dgm:pt modelId="{49A35AB5-12EE-4E53-9B3E-28D4F4C59D84}">
      <dgm:prSet/>
      <dgm:spPr/>
      <dgm:t>
        <a:bodyPr/>
        <a:lstStyle/>
        <a:p>
          <a:r>
            <a:rPr lang="sr-Cyrl-RS"/>
            <a:t>Насилници и жртве</a:t>
          </a:r>
          <a:endParaRPr lang="sr-Cyrl-RS" dirty="0"/>
        </a:p>
      </dgm:t>
    </dgm:pt>
    <dgm:pt modelId="{A226F3B4-FE9A-4B96-9065-4D5EB51166D7}" type="parTrans" cxnId="{8526EAAD-FA3C-4F9A-9D0C-CE2AF6FE99ED}">
      <dgm:prSet/>
      <dgm:spPr/>
      <dgm:t>
        <a:bodyPr/>
        <a:lstStyle/>
        <a:p>
          <a:endParaRPr lang="en-GB"/>
        </a:p>
      </dgm:t>
    </dgm:pt>
    <dgm:pt modelId="{FF734449-2CCF-4A67-9C69-EBBDEC0FF5D5}" type="sibTrans" cxnId="{8526EAAD-FA3C-4F9A-9D0C-CE2AF6FE99ED}">
      <dgm:prSet/>
      <dgm:spPr/>
      <dgm:t>
        <a:bodyPr/>
        <a:lstStyle/>
        <a:p>
          <a:endParaRPr lang="en-GB"/>
        </a:p>
      </dgm:t>
    </dgm:pt>
    <dgm:pt modelId="{96D0A93E-7850-4498-B87D-894307F76F6B}">
      <dgm:prSet/>
      <dgm:spPr/>
      <dgm:t>
        <a:bodyPr/>
        <a:lstStyle/>
        <a:p>
          <a:r>
            <a:rPr lang="sr-Cyrl-RS" dirty="0"/>
            <a:t>Превенције насиља </a:t>
          </a:r>
        </a:p>
      </dgm:t>
    </dgm:pt>
    <dgm:pt modelId="{2E7030A2-ED2D-4831-BC1E-82D5DD31C793}" type="parTrans" cxnId="{1F621A90-DEB0-4C78-ADC2-DB0E95400995}">
      <dgm:prSet/>
      <dgm:spPr/>
      <dgm:t>
        <a:bodyPr/>
        <a:lstStyle/>
        <a:p>
          <a:endParaRPr lang="en-GB"/>
        </a:p>
      </dgm:t>
    </dgm:pt>
    <dgm:pt modelId="{4C3DF88E-5A90-423B-86D4-6C376A21E3BC}" type="sibTrans" cxnId="{1F621A90-DEB0-4C78-ADC2-DB0E95400995}">
      <dgm:prSet/>
      <dgm:spPr/>
      <dgm:t>
        <a:bodyPr/>
        <a:lstStyle/>
        <a:p>
          <a:endParaRPr lang="en-GB"/>
        </a:p>
      </dgm:t>
    </dgm:pt>
    <dgm:pt modelId="{54852149-3BA0-47F8-B210-1C2AB7EFFF67}">
      <dgm:prSet/>
      <dgm:spPr/>
      <dgm:t>
        <a:bodyPr/>
        <a:lstStyle/>
        <a:p>
          <a:r>
            <a:rPr lang="sr-Cyrl-RS" dirty="0"/>
            <a:t>Последице насиља</a:t>
          </a:r>
        </a:p>
      </dgm:t>
    </dgm:pt>
    <dgm:pt modelId="{EF48E794-3F06-4065-8DFE-E2BC60A026DC}" type="parTrans" cxnId="{059C6798-56FF-4EEE-88BC-5BFAA6C4EAF5}">
      <dgm:prSet/>
      <dgm:spPr/>
      <dgm:t>
        <a:bodyPr/>
        <a:lstStyle/>
        <a:p>
          <a:endParaRPr lang="en-GB"/>
        </a:p>
      </dgm:t>
    </dgm:pt>
    <dgm:pt modelId="{B1295F8C-04BF-49CA-95E4-769EF8F549F1}" type="sibTrans" cxnId="{059C6798-56FF-4EEE-88BC-5BFAA6C4EAF5}">
      <dgm:prSet/>
      <dgm:spPr/>
      <dgm:t>
        <a:bodyPr/>
        <a:lstStyle/>
        <a:p>
          <a:endParaRPr lang="en-GB"/>
        </a:p>
      </dgm:t>
    </dgm:pt>
    <dgm:pt modelId="{71A99C6E-8676-46B5-ADB9-AC8CC8D6EFF0}">
      <dgm:prSet/>
      <dgm:spPr/>
      <dgm:t>
        <a:bodyPr/>
        <a:lstStyle/>
        <a:p>
          <a:r>
            <a:rPr lang="sr-Cyrl-RS" dirty="0"/>
            <a:t>Литература</a:t>
          </a:r>
        </a:p>
      </dgm:t>
    </dgm:pt>
    <dgm:pt modelId="{E5E31DB3-63FB-40AC-A36A-2AC2F5CA845F}" type="parTrans" cxnId="{DC194436-9294-457D-B345-A3B5955CDDA9}">
      <dgm:prSet/>
      <dgm:spPr/>
      <dgm:t>
        <a:bodyPr/>
        <a:lstStyle/>
        <a:p>
          <a:endParaRPr lang="en-GB"/>
        </a:p>
      </dgm:t>
    </dgm:pt>
    <dgm:pt modelId="{1363A012-D201-4DBB-AE75-E165A07FCBE4}" type="sibTrans" cxnId="{DC194436-9294-457D-B345-A3B5955CDDA9}">
      <dgm:prSet/>
      <dgm:spPr/>
      <dgm:t>
        <a:bodyPr/>
        <a:lstStyle/>
        <a:p>
          <a:endParaRPr lang="en-GB"/>
        </a:p>
      </dgm:t>
    </dgm:pt>
    <dgm:pt modelId="{A3F58457-1C7D-4B5D-BFB0-4D554FBCB6F3}" type="pres">
      <dgm:prSet presAssocID="{91B5195D-7C15-46FE-9A0F-5581EDDE86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D4BF8F-7E19-44A7-813F-EFC3612185AC}" type="pres">
      <dgm:prSet presAssocID="{068F8BF5-C381-4DAA-84F6-664BA981774E}" presName="thickLine" presStyleLbl="alignNode1" presStyleIdx="0" presStyleCnt="10"/>
      <dgm:spPr/>
    </dgm:pt>
    <dgm:pt modelId="{E26A262E-D1BC-4F8B-B0EF-AE01C9E2FFCC}" type="pres">
      <dgm:prSet presAssocID="{068F8BF5-C381-4DAA-84F6-664BA981774E}" presName="horz1" presStyleCnt="0"/>
      <dgm:spPr/>
    </dgm:pt>
    <dgm:pt modelId="{6F3B5F5B-C034-42A5-A2F6-D1523DC6F4D2}" type="pres">
      <dgm:prSet presAssocID="{068F8BF5-C381-4DAA-84F6-664BA981774E}" presName="tx1" presStyleLbl="revTx" presStyleIdx="0" presStyleCnt="10"/>
      <dgm:spPr/>
      <dgm:t>
        <a:bodyPr/>
        <a:lstStyle/>
        <a:p>
          <a:endParaRPr lang="en-US"/>
        </a:p>
      </dgm:t>
    </dgm:pt>
    <dgm:pt modelId="{E06116EA-BABC-4B39-B9B7-43159C6D08D9}" type="pres">
      <dgm:prSet presAssocID="{068F8BF5-C381-4DAA-84F6-664BA981774E}" presName="vert1" presStyleCnt="0"/>
      <dgm:spPr/>
    </dgm:pt>
    <dgm:pt modelId="{5377F7A8-A37A-44C5-9937-BA38540E61AE}" type="pres">
      <dgm:prSet presAssocID="{F5B44056-7D60-47FA-88BE-6D934B24C55D}" presName="thickLine" presStyleLbl="alignNode1" presStyleIdx="1" presStyleCnt="10"/>
      <dgm:spPr/>
    </dgm:pt>
    <dgm:pt modelId="{F35F51ED-8C54-4FBE-90D3-9A72BC90EEAF}" type="pres">
      <dgm:prSet presAssocID="{F5B44056-7D60-47FA-88BE-6D934B24C55D}" presName="horz1" presStyleCnt="0"/>
      <dgm:spPr/>
    </dgm:pt>
    <dgm:pt modelId="{7DCA1E27-93A0-4FF9-8611-FD545518243D}" type="pres">
      <dgm:prSet presAssocID="{F5B44056-7D60-47FA-88BE-6D934B24C55D}" presName="tx1" presStyleLbl="revTx" presStyleIdx="1" presStyleCnt="10"/>
      <dgm:spPr/>
      <dgm:t>
        <a:bodyPr/>
        <a:lstStyle/>
        <a:p>
          <a:endParaRPr lang="en-US"/>
        </a:p>
      </dgm:t>
    </dgm:pt>
    <dgm:pt modelId="{A754DB91-2455-49F9-A489-4F4C818FE56A}" type="pres">
      <dgm:prSet presAssocID="{F5B44056-7D60-47FA-88BE-6D934B24C55D}" presName="vert1" presStyleCnt="0"/>
      <dgm:spPr/>
    </dgm:pt>
    <dgm:pt modelId="{2775D547-FA20-414A-9F8A-AAD829901CA4}" type="pres">
      <dgm:prSet presAssocID="{653849F6-DDCD-45FA-BADD-DA338BB1F74A}" presName="thickLine" presStyleLbl="alignNode1" presStyleIdx="2" presStyleCnt="10"/>
      <dgm:spPr/>
    </dgm:pt>
    <dgm:pt modelId="{45F3E963-B2C7-4310-8AD8-1AE2E33F4EBC}" type="pres">
      <dgm:prSet presAssocID="{653849F6-DDCD-45FA-BADD-DA338BB1F74A}" presName="horz1" presStyleCnt="0"/>
      <dgm:spPr/>
    </dgm:pt>
    <dgm:pt modelId="{68E55CD3-9792-4E1C-AF60-C6C91F1AB9A8}" type="pres">
      <dgm:prSet presAssocID="{653849F6-DDCD-45FA-BADD-DA338BB1F74A}" presName="tx1" presStyleLbl="revTx" presStyleIdx="2" presStyleCnt="10"/>
      <dgm:spPr/>
      <dgm:t>
        <a:bodyPr/>
        <a:lstStyle/>
        <a:p>
          <a:endParaRPr lang="en-US"/>
        </a:p>
      </dgm:t>
    </dgm:pt>
    <dgm:pt modelId="{D5489417-00EF-4F54-9F59-A7DCDA2D1C0C}" type="pres">
      <dgm:prSet presAssocID="{653849F6-DDCD-45FA-BADD-DA338BB1F74A}" presName="vert1" presStyleCnt="0"/>
      <dgm:spPr/>
    </dgm:pt>
    <dgm:pt modelId="{6BB5C776-1432-47D0-A663-4EE7AB2E652F}" type="pres">
      <dgm:prSet presAssocID="{5EF9CE43-A44D-4809-84E5-2729D2108625}" presName="thickLine" presStyleLbl="alignNode1" presStyleIdx="3" presStyleCnt="10"/>
      <dgm:spPr/>
    </dgm:pt>
    <dgm:pt modelId="{7D4116EF-90C8-41AC-AE61-5ED2C1EB6B73}" type="pres">
      <dgm:prSet presAssocID="{5EF9CE43-A44D-4809-84E5-2729D2108625}" presName="horz1" presStyleCnt="0"/>
      <dgm:spPr/>
    </dgm:pt>
    <dgm:pt modelId="{2BF18B87-2759-4FA8-8C29-89DCD7E4A5FE}" type="pres">
      <dgm:prSet presAssocID="{5EF9CE43-A44D-4809-84E5-2729D2108625}" presName="tx1" presStyleLbl="revTx" presStyleIdx="3" presStyleCnt="10"/>
      <dgm:spPr/>
      <dgm:t>
        <a:bodyPr/>
        <a:lstStyle/>
        <a:p>
          <a:endParaRPr lang="en-US"/>
        </a:p>
      </dgm:t>
    </dgm:pt>
    <dgm:pt modelId="{579878B0-55D6-4919-BCF5-C395A3CC13D1}" type="pres">
      <dgm:prSet presAssocID="{5EF9CE43-A44D-4809-84E5-2729D2108625}" presName="vert1" presStyleCnt="0"/>
      <dgm:spPr/>
    </dgm:pt>
    <dgm:pt modelId="{680FD946-FA65-4496-837D-3958B703706C}" type="pres">
      <dgm:prSet presAssocID="{0A3BA532-175B-45A9-9B58-0E1AE1F748E5}" presName="thickLine" presStyleLbl="alignNode1" presStyleIdx="4" presStyleCnt="10"/>
      <dgm:spPr/>
    </dgm:pt>
    <dgm:pt modelId="{9B4D5757-ACA8-45B2-865D-E3C02781480A}" type="pres">
      <dgm:prSet presAssocID="{0A3BA532-175B-45A9-9B58-0E1AE1F748E5}" presName="horz1" presStyleCnt="0"/>
      <dgm:spPr/>
    </dgm:pt>
    <dgm:pt modelId="{084595CF-4CB8-4276-B660-CB883E3FD893}" type="pres">
      <dgm:prSet presAssocID="{0A3BA532-175B-45A9-9B58-0E1AE1F748E5}" presName="tx1" presStyleLbl="revTx" presStyleIdx="4" presStyleCnt="10"/>
      <dgm:spPr/>
      <dgm:t>
        <a:bodyPr/>
        <a:lstStyle/>
        <a:p>
          <a:endParaRPr lang="en-US"/>
        </a:p>
      </dgm:t>
    </dgm:pt>
    <dgm:pt modelId="{1439C40C-A1E6-49E0-8E4F-4C33E4EE3DFC}" type="pres">
      <dgm:prSet presAssocID="{0A3BA532-175B-45A9-9B58-0E1AE1F748E5}" presName="vert1" presStyleCnt="0"/>
      <dgm:spPr/>
    </dgm:pt>
    <dgm:pt modelId="{CBAB4C96-0478-43D4-B0E0-92461470C412}" type="pres">
      <dgm:prSet presAssocID="{D20FF3E9-974D-4329-8166-CD46AB322886}" presName="thickLine" presStyleLbl="alignNode1" presStyleIdx="5" presStyleCnt="10"/>
      <dgm:spPr/>
    </dgm:pt>
    <dgm:pt modelId="{E56B3929-148F-41C0-BAE5-1832BA3629D3}" type="pres">
      <dgm:prSet presAssocID="{D20FF3E9-974D-4329-8166-CD46AB322886}" presName="horz1" presStyleCnt="0"/>
      <dgm:spPr/>
    </dgm:pt>
    <dgm:pt modelId="{161D31CD-4E5C-46B1-84C1-DC7BC92128DF}" type="pres">
      <dgm:prSet presAssocID="{D20FF3E9-974D-4329-8166-CD46AB322886}" presName="tx1" presStyleLbl="revTx" presStyleIdx="5" presStyleCnt="10"/>
      <dgm:spPr/>
      <dgm:t>
        <a:bodyPr/>
        <a:lstStyle/>
        <a:p>
          <a:endParaRPr lang="en-US"/>
        </a:p>
      </dgm:t>
    </dgm:pt>
    <dgm:pt modelId="{F01B8C3B-9EF9-4E1A-871A-37D4960531C6}" type="pres">
      <dgm:prSet presAssocID="{D20FF3E9-974D-4329-8166-CD46AB322886}" presName="vert1" presStyleCnt="0"/>
      <dgm:spPr/>
    </dgm:pt>
    <dgm:pt modelId="{FA349BCE-4365-4A66-91D8-21925AE47DB4}" type="pres">
      <dgm:prSet presAssocID="{49A35AB5-12EE-4E53-9B3E-28D4F4C59D84}" presName="thickLine" presStyleLbl="alignNode1" presStyleIdx="6" presStyleCnt="10"/>
      <dgm:spPr/>
    </dgm:pt>
    <dgm:pt modelId="{E6987FD3-7298-4218-8ADA-D172347E5B11}" type="pres">
      <dgm:prSet presAssocID="{49A35AB5-12EE-4E53-9B3E-28D4F4C59D84}" presName="horz1" presStyleCnt="0"/>
      <dgm:spPr/>
    </dgm:pt>
    <dgm:pt modelId="{594F3FF6-828E-4BA2-9925-1F26DDDBE9D8}" type="pres">
      <dgm:prSet presAssocID="{49A35AB5-12EE-4E53-9B3E-28D4F4C59D84}" presName="tx1" presStyleLbl="revTx" presStyleIdx="6" presStyleCnt="10"/>
      <dgm:spPr/>
      <dgm:t>
        <a:bodyPr/>
        <a:lstStyle/>
        <a:p>
          <a:endParaRPr lang="en-US"/>
        </a:p>
      </dgm:t>
    </dgm:pt>
    <dgm:pt modelId="{AED3C6A3-98B7-4DBC-92C8-32FF6862C014}" type="pres">
      <dgm:prSet presAssocID="{49A35AB5-12EE-4E53-9B3E-28D4F4C59D84}" presName="vert1" presStyleCnt="0"/>
      <dgm:spPr/>
    </dgm:pt>
    <dgm:pt modelId="{AA6D8561-5D6A-4635-970D-1695B0A5ABCF}" type="pres">
      <dgm:prSet presAssocID="{96D0A93E-7850-4498-B87D-894307F76F6B}" presName="thickLine" presStyleLbl="alignNode1" presStyleIdx="7" presStyleCnt="10"/>
      <dgm:spPr/>
    </dgm:pt>
    <dgm:pt modelId="{F4EB6825-10D2-41C9-8805-A7352625313A}" type="pres">
      <dgm:prSet presAssocID="{96D0A93E-7850-4498-B87D-894307F76F6B}" presName="horz1" presStyleCnt="0"/>
      <dgm:spPr/>
    </dgm:pt>
    <dgm:pt modelId="{31D4F614-35E0-4237-8ED8-76F576530AF5}" type="pres">
      <dgm:prSet presAssocID="{96D0A93E-7850-4498-B87D-894307F76F6B}" presName="tx1" presStyleLbl="revTx" presStyleIdx="7" presStyleCnt="10"/>
      <dgm:spPr/>
      <dgm:t>
        <a:bodyPr/>
        <a:lstStyle/>
        <a:p>
          <a:endParaRPr lang="en-US"/>
        </a:p>
      </dgm:t>
    </dgm:pt>
    <dgm:pt modelId="{D8899165-784A-461D-ACFB-03FD7ECA8555}" type="pres">
      <dgm:prSet presAssocID="{96D0A93E-7850-4498-B87D-894307F76F6B}" presName="vert1" presStyleCnt="0"/>
      <dgm:spPr/>
    </dgm:pt>
    <dgm:pt modelId="{2179EA0C-4F87-42AD-8663-065CE492D490}" type="pres">
      <dgm:prSet presAssocID="{54852149-3BA0-47F8-B210-1C2AB7EFFF67}" presName="thickLine" presStyleLbl="alignNode1" presStyleIdx="8" presStyleCnt="10"/>
      <dgm:spPr/>
    </dgm:pt>
    <dgm:pt modelId="{BA13511C-F427-4A94-B24B-70DBCE845EB6}" type="pres">
      <dgm:prSet presAssocID="{54852149-3BA0-47F8-B210-1C2AB7EFFF67}" presName="horz1" presStyleCnt="0"/>
      <dgm:spPr/>
    </dgm:pt>
    <dgm:pt modelId="{AE5D9AE2-B4BE-4246-BB56-EF66479BD1AA}" type="pres">
      <dgm:prSet presAssocID="{54852149-3BA0-47F8-B210-1C2AB7EFFF67}" presName="tx1" presStyleLbl="revTx" presStyleIdx="8" presStyleCnt="10"/>
      <dgm:spPr/>
      <dgm:t>
        <a:bodyPr/>
        <a:lstStyle/>
        <a:p>
          <a:endParaRPr lang="en-US"/>
        </a:p>
      </dgm:t>
    </dgm:pt>
    <dgm:pt modelId="{3F3528D8-88F5-42DF-9BBA-D4F333500CBD}" type="pres">
      <dgm:prSet presAssocID="{54852149-3BA0-47F8-B210-1C2AB7EFFF67}" presName="vert1" presStyleCnt="0"/>
      <dgm:spPr/>
    </dgm:pt>
    <dgm:pt modelId="{BF2EAA54-8EAE-4EC9-8E34-7694A407AD08}" type="pres">
      <dgm:prSet presAssocID="{71A99C6E-8676-46B5-ADB9-AC8CC8D6EFF0}" presName="thickLine" presStyleLbl="alignNode1" presStyleIdx="9" presStyleCnt="10"/>
      <dgm:spPr/>
    </dgm:pt>
    <dgm:pt modelId="{3BDECFDD-EDF8-4248-A24D-B79735D96E7D}" type="pres">
      <dgm:prSet presAssocID="{71A99C6E-8676-46B5-ADB9-AC8CC8D6EFF0}" presName="horz1" presStyleCnt="0"/>
      <dgm:spPr/>
    </dgm:pt>
    <dgm:pt modelId="{FA34AC03-EEEC-4A1A-B4FC-6899315496C1}" type="pres">
      <dgm:prSet presAssocID="{71A99C6E-8676-46B5-ADB9-AC8CC8D6EFF0}" presName="tx1" presStyleLbl="revTx" presStyleIdx="9" presStyleCnt="10"/>
      <dgm:spPr/>
      <dgm:t>
        <a:bodyPr/>
        <a:lstStyle/>
        <a:p>
          <a:endParaRPr lang="en-US"/>
        </a:p>
      </dgm:t>
    </dgm:pt>
    <dgm:pt modelId="{8BE5E57A-60D3-4287-A1AE-03F0C0381103}" type="pres">
      <dgm:prSet presAssocID="{71A99C6E-8676-46B5-ADB9-AC8CC8D6EFF0}" presName="vert1" presStyleCnt="0"/>
      <dgm:spPr/>
    </dgm:pt>
  </dgm:ptLst>
  <dgm:cxnLst>
    <dgm:cxn modelId="{64612A20-0FBB-4619-9532-04C0C62BB757}" srcId="{91B5195D-7C15-46FE-9A0F-5581EDDE8647}" destId="{068F8BF5-C381-4DAA-84F6-664BA981774E}" srcOrd="0" destOrd="0" parTransId="{19084EBD-1507-40B6-9217-2E921F752E1E}" sibTransId="{3B18EDC3-2BEA-4BDB-9F80-FEB2C954541B}"/>
    <dgm:cxn modelId="{6B41B524-E286-48FE-9DD6-0FC07B66AD49}" srcId="{91B5195D-7C15-46FE-9A0F-5581EDDE8647}" destId="{F5B44056-7D60-47FA-88BE-6D934B24C55D}" srcOrd="1" destOrd="0" parTransId="{FE023BFD-E1C8-41F8-8C4F-AE46B677B227}" sibTransId="{9D2CC515-CF98-4ADA-A67D-DFF2A99711A2}"/>
    <dgm:cxn modelId="{7F5E4E18-737A-4817-B678-911FB50FA915}" srcId="{91B5195D-7C15-46FE-9A0F-5581EDDE8647}" destId="{0A3BA532-175B-45A9-9B58-0E1AE1F748E5}" srcOrd="4" destOrd="0" parTransId="{66619D63-623D-44B0-A447-EEB5153BE80A}" sibTransId="{30B34175-F9B2-4B7C-8E7C-27704BC3BC07}"/>
    <dgm:cxn modelId="{3664319C-3CA4-4EAE-AEC9-E6A24D74E602}" type="presOf" srcId="{5EF9CE43-A44D-4809-84E5-2729D2108625}" destId="{2BF18B87-2759-4FA8-8C29-89DCD7E4A5FE}" srcOrd="0" destOrd="0" presId="urn:microsoft.com/office/officeart/2008/layout/LinedList"/>
    <dgm:cxn modelId="{E84AAC8B-2B51-4622-AEA3-4907409E9CCA}" type="presOf" srcId="{068F8BF5-C381-4DAA-84F6-664BA981774E}" destId="{6F3B5F5B-C034-42A5-A2F6-D1523DC6F4D2}" srcOrd="0" destOrd="0" presId="urn:microsoft.com/office/officeart/2008/layout/LinedList"/>
    <dgm:cxn modelId="{CE232D98-ACC2-466D-955E-3FDC3FFE6132}" type="presOf" srcId="{D20FF3E9-974D-4329-8166-CD46AB322886}" destId="{161D31CD-4E5C-46B1-84C1-DC7BC92128DF}" srcOrd="0" destOrd="0" presId="urn:microsoft.com/office/officeart/2008/layout/LinedList"/>
    <dgm:cxn modelId="{DC194436-9294-457D-B345-A3B5955CDDA9}" srcId="{91B5195D-7C15-46FE-9A0F-5581EDDE8647}" destId="{71A99C6E-8676-46B5-ADB9-AC8CC8D6EFF0}" srcOrd="9" destOrd="0" parTransId="{E5E31DB3-63FB-40AC-A36A-2AC2F5CA845F}" sibTransId="{1363A012-D201-4DBB-AE75-E165A07FCBE4}"/>
    <dgm:cxn modelId="{77F4D965-E77C-4269-A119-3B72620EA259}" type="presOf" srcId="{71A99C6E-8676-46B5-ADB9-AC8CC8D6EFF0}" destId="{FA34AC03-EEEC-4A1A-B4FC-6899315496C1}" srcOrd="0" destOrd="0" presId="urn:microsoft.com/office/officeart/2008/layout/LinedList"/>
    <dgm:cxn modelId="{1F621A90-DEB0-4C78-ADC2-DB0E95400995}" srcId="{91B5195D-7C15-46FE-9A0F-5581EDDE8647}" destId="{96D0A93E-7850-4498-B87D-894307F76F6B}" srcOrd="7" destOrd="0" parTransId="{2E7030A2-ED2D-4831-BC1E-82D5DD31C793}" sibTransId="{4C3DF88E-5A90-423B-86D4-6C376A21E3BC}"/>
    <dgm:cxn modelId="{F3074F7A-4A1C-409B-B93E-203597D72EE2}" type="presOf" srcId="{0A3BA532-175B-45A9-9B58-0E1AE1F748E5}" destId="{084595CF-4CB8-4276-B660-CB883E3FD893}" srcOrd="0" destOrd="0" presId="urn:microsoft.com/office/officeart/2008/layout/LinedList"/>
    <dgm:cxn modelId="{DEA62B4A-2FF9-4104-BA72-142D0B92EE29}" type="presOf" srcId="{91B5195D-7C15-46FE-9A0F-5581EDDE8647}" destId="{A3F58457-1C7D-4B5D-BFB0-4D554FBCB6F3}" srcOrd="0" destOrd="0" presId="urn:microsoft.com/office/officeart/2008/layout/LinedList"/>
    <dgm:cxn modelId="{8526EAAD-FA3C-4F9A-9D0C-CE2AF6FE99ED}" srcId="{91B5195D-7C15-46FE-9A0F-5581EDDE8647}" destId="{49A35AB5-12EE-4E53-9B3E-28D4F4C59D84}" srcOrd="6" destOrd="0" parTransId="{A226F3B4-FE9A-4B96-9065-4D5EB51166D7}" sibTransId="{FF734449-2CCF-4A67-9C69-EBBDEC0FF5D5}"/>
    <dgm:cxn modelId="{11A199F6-E272-44B1-B729-C2E02973CB98}" type="presOf" srcId="{653849F6-DDCD-45FA-BADD-DA338BB1F74A}" destId="{68E55CD3-9792-4E1C-AF60-C6C91F1AB9A8}" srcOrd="0" destOrd="0" presId="urn:microsoft.com/office/officeart/2008/layout/LinedList"/>
    <dgm:cxn modelId="{059C6798-56FF-4EEE-88BC-5BFAA6C4EAF5}" srcId="{91B5195D-7C15-46FE-9A0F-5581EDDE8647}" destId="{54852149-3BA0-47F8-B210-1C2AB7EFFF67}" srcOrd="8" destOrd="0" parTransId="{EF48E794-3F06-4065-8DFE-E2BC60A026DC}" sibTransId="{B1295F8C-04BF-49CA-95E4-769EF8F549F1}"/>
    <dgm:cxn modelId="{EE3D3834-D321-417E-9D83-E344B3C1F7A6}" type="presOf" srcId="{96D0A93E-7850-4498-B87D-894307F76F6B}" destId="{31D4F614-35E0-4237-8ED8-76F576530AF5}" srcOrd="0" destOrd="0" presId="urn:microsoft.com/office/officeart/2008/layout/LinedList"/>
    <dgm:cxn modelId="{90E0913B-F10E-4EA3-AE28-8FAA9E432FD4}" srcId="{91B5195D-7C15-46FE-9A0F-5581EDDE8647}" destId="{653849F6-DDCD-45FA-BADD-DA338BB1F74A}" srcOrd="2" destOrd="0" parTransId="{7D6A7140-99CD-4588-BAF2-D3A500702C33}" sibTransId="{850BB46F-8243-4702-82E1-490DCEE872BE}"/>
    <dgm:cxn modelId="{7C54A829-54A0-45A1-B626-E5C7B7D88B18}" srcId="{91B5195D-7C15-46FE-9A0F-5581EDDE8647}" destId="{D20FF3E9-974D-4329-8166-CD46AB322886}" srcOrd="5" destOrd="0" parTransId="{71C34A90-B839-435E-B222-DDAEB2E6EEC8}" sibTransId="{471F862E-B6A9-4BE1-8C7B-30803F9C0FFB}"/>
    <dgm:cxn modelId="{D25A60DC-896A-45F4-8B3F-4B56D458401D}" type="presOf" srcId="{F5B44056-7D60-47FA-88BE-6D934B24C55D}" destId="{7DCA1E27-93A0-4FF9-8611-FD545518243D}" srcOrd="0" destOrd="0" presId="urn:microsoft.com/office/officeart/2008/layout/LinedList"/>
    <dgm:cxn modelId="{220E644B-6A16-486D-9F36-28B49DF3CB3D}" srcId="{91B5195D-7C15-46FE-9A0F-5581EDDE8647}" destId="{5EF9CE43-A44D-4809-84E5-2729D2108625}" srcOrd="3" destOrd="0" parTransId="{7CC4BB2F-2E38-44DA-926F-8F85F37DEAFF}" sibTransId="{987E72CD-4154-411E-8344-80C286C65CDC}"/>
    <dgm:cxn modelId="{88642510-DC4A-411C-B199-9B70A0464F0B}" type="presOf" srcId="{54852149-3BA0-47F8-B210-1C2AB7EFFF67}" destId="{AE5D9AE2-B4BE-4246-BB56-EF66479BD1AA}" srcOrd="0" destOrd="0" presId="urn:microsoft.com/office/officeart/2008/layout/LinedList"/>
    <dgm:cxn modelId="{18ECC6AD-6AE2-48C4-828E-50F478932971}" type="presOf" srcId="{49A35AB5-12EE-4E53-9B3E-28D4F4C59D84}" destId="{594F3FF6-828E-4BA2-9925-1F26DDDBE9D8}" srcOrd="0" destOrd="0" presId="urn:microsoft.com/office/officeart/2008/layout/LinedList"/>
    <dgm:cxn modelId="{9A4E5067-DD48-449A-A4DA-F408B539257F}" type="presParOf" srcId="{A3F58457-1C7D-4B5D-BFB0-4D554FBCB6F3}" destId="{11D4BF8F-7E19-44A7-813F-EFC3612185AC}" srcOrd="0" destOrd="0" presId="urn:microsoft.com/office/officeart/2008/layout/LinedList"/>
    <dgm:cxn modelId="{2C87690B-8A31-4330-88D0-578164733B00}" type="presParOf" srcId="{A3F58457-1C7D-4B5D-BFB0-4D554FBCB6F3}" destId="{E26A262E-D1BC-4F8B-B0EF-AE01C9E2FFCC}" srcOrd="1" destOrd="0" presId="urn:microsoft.com/office/officeart/2008/layout/LinedList"/>
    <dgm:cxn modelId="{8AA61454-5632-40E5-BA7F-E99E15ECC600}" type="presParOf" srcId="{E26A262E-D1BC-4F8B-B0EF-AE01C9E2FFCC}" destId="{6F3B5F5B-C034-42A5-A2F6-D1523DC6F4D2}" srcOrd="0" destOrd="0" presId="urn:microsoft.com/office/officeart/2008/layout/LinedList"/>
    <dgm:cxn modelId="{46ED9311-504E-4CD2-A3F6-D82E92776FAA}" type="presParOf" srcId="{E26A262E-D1BC-4F8B-B0EF-AE01C9E2FFCC}" destId="{E06116EA-BABC-4B39-B9B7-43159C6D08D9}" srcOrd="1" destOrd="0" presId="urn:microsoft.com/office/officeart/2008/layout/LinedList"/>
    <dgm:cxn modelId="{04F231CB-6965-4BA7-9BFD-5ECE93D5D045}" type="presParOf" srcId="{A3F58457-1C7D-4B5D-BFB0-4D554FBCB6F3}" destId="{5377F7A8-A37A-44C5-9937-BA38540E61AE}" srcOrd="2" destOrd="0" presId="urn:microsoft.com/office/officeart/2008/layout/LinedList"/>
    <dgm:cxn modelId="{7EB36A5D-DD36-4C6B-BFF9-75FBE5ECB4C4}" type="presParOf" srcId="{A3F58457-1C7D-4B5D-BFB0-4D554FBCB6F3}" destId="{F35F51ED-8C54-4FBE-90D3-9A72BC90EEAF}" srcOrd="3" destOrd="0" presId="urn:microsoft.com/office/officeart/2008/layout/LinedList"/>
    <dgm:cxn modelId="{475586A1-216D-4D24-8B4B-B6FAB2F28B1F}" type="presParOf" srcId="{F35F51ED-8C54-4FBE-90D3-9A72BC90EEAF}" destId="{7DCA1E27-93A0-4FF9-8611-FD545518243D}" srcOrd="0" destOrd="0" presId="urn:microsoft.com/office/officeart/2008/layout/LinedList"/>
    <dgm:cxn modelId="{2B71B30F-4600-446E-99E2-7CD7516C5429}" type="presParOf" srcId="{F35F51ED-8C54-4FBE-90D3-9A72BC90EEAF}" destId="{A754DB91-2455-49F9-A489-4F4C818FE56A}" srcOrd="1" destOrd="0" presId="urn:microsoft.com/office/officeart/2008/layout/LinedList"/>
    <dgm:cxn modelId="{75FC2330-60E8-4E87-9A59-589C21102753}" type="presParOf" srcId="{A3F58457-1C7D-4B5D-BFB0-4D554FBCB6F3}" destId="{2775D547-FA20-414A-9F8A-AAD829901CA4}" srcOrd="4" destOrd="0" presId="urn:microsoft.com/office/officeart/2008/layout/LinedList"/>
    <dgm:cxn modelId="{D07860EC-3183-4237-8259-72A921856F44}" type="presParOf" srcId="{A3F58457-1C7D-4B5D-BFB0-4D554FBCB6F3}" destId="{45F3E963-B2C7-4310-8AD8-1AE2E33F4EBC}" srcOrd="5" destOrd="0" presId="urn:microsoft.com/office/officeart/2008/layout/LinedList"/>
    <dgm:cxn modelId="{CB433A91-15A1-4C8A-B1E3-CEB15322D13B}" type="presParOf" srcId="{45F3E963-B2C7-4310-8AD8-1AE2E33F4EBC}" destId="{68E55CD3-9792-4E1C-AF60-C6C91F1AB9A8}" srcOrd="0" destOrd="0" presId="urn:microsoft.com/office/officeart/2008/layout/LinedList"/>
    <dgm:cxn modelId="{BFF1855A-CE66-4C0C-960B-4A82D617A6C1}" type="presParOf" srcId="{45F3E963-B2C7-4310-8AD8-1AE2E33F4EBC}" destId="{D5489417-00EF-4F54-9F59-A7DCDA2D1C0C}" srcOrd="1" destOrd="0" presId="urn:microsoft.com/office/officeart/2008/layout/LinedList"/>
    <dgm:cxn modelId="{578FC77C-DCD1-45E0-B936-43C5E0ED4FAD}" type="presParOf" srcId="{A3F58457-1C7D-4B5D-BFB0-4D554FBCB6F3}" destId="{6BB5C776-1432-47D0-A663-4EE7AB2E652F}" srcOrd="6" destOrd="0" presId="urn:microsoft.com/office/officeart/2008/layout/LinedList"/>
    <dgm:cxn modelId="{E90A6DEB-1501-42D1-A2CB-FF9E3CCECF38}" type="presParOf" srcId="{A3F58457-1C7D-4B5D-BFB0-4D554FBCB6F3}" destId="{7D4116EF-90C8-41AC-AE61-5ED2C1EB6B73}" srcOrd="7" destOrd="0" presId="urn:microsoft.com/office/officeart/2008/layout/LinedList"/>
    <dgm:cxn modelId="{513A2AF4-C20C-48E9-BE2D-79DF39B20483}" type="presParOf" srcId="{7D4116EF-90C8-41AC-AE61-5ED2C1EB6B73}" destId="{2BF18B87-2759-4FA8-8C29-89DCD7E4A5FE}" srcOrd="0" destOrd="0" presId="urn:microsoft.com/office/officeart/2008/layout/LinedList"/>
    <dgm:cxn modelId="{B697FE88-FA00-4CD6-A550-819E93F338DB}" type="presParOf" srcId="{7D4116EF-90C8-41AC-AE61-5ED2C1EB6B73}" destId="{579878B0-55D6-4919-BCF5-C395A3CC13D1}" srcOrd="1" destOrd="0" presId="urn:microsoft.com/office/officeart/2008/layout/LinedList"/>
    <dgm:cxn modelId="{F213CE0A-2205-407A-840C-05B1E965BA66}" type="presParOf" srcId="{A3F58457-1C7D-4B5D-BFB0-4D554FBCB6F3}" destId="{680FD946-FA65-4496-837D-3958B703706C}" srcOrd="8" destOrd="0" presId="urn:microsoft.com/office/officeart/2008/layout/LinedList"/>
    <dgm:cxn modelId="{1545E7E7-8998-4FBE-81B7-D61D3DA1C194}" type="presParOf" srcId="{A3F58457-1C7D-4B5D-BFB0-4D554FBCB6F3}" destId="{9B4D5757-ACA8-45B2-865D-E3C02781480A}" srcOrd="9" destOrd="0" presId="urn:microsoft.com/office/officeart/2008/layout/LinedList"/>
    <dgm:cxn modelId="{1307256E-D651-4BB7-88A2-AFDB20368DD0}" type="presParOf" srcId="{9B4D5757-ACA8-45B2-865D-E3C02781480A}" destId="{084595CF-4CB8-4276-B660-CB883E3FD893}" srcOrd="0" destOrd="0" presId="urn:microsoft.com/office/officeart/2008/layout/LinedList"/>
    <dgm:cxn modelId="{78A45D90-BBD1-4127-B5CE-A5339065CCF5}" type="presParOf" srcId="{9B4D5757-ACA8-45B2-865D-E3C02781480A}" destId="{1439C40C-A1E6-49E0-8E4F-4C33E4EE3DFC}" srcOrd="1" destOrd="0" presId="urn:microsoft.com/office/officeart/2008/layout/LinedList"/>
    <dgm:cxn modelId="{534F920D-8F27-472E-ADED-7E90DA09C6BE}" type="presParOf" srcId="{A3F58457-1C7D-4B5D-BFB0-4D554FBCB6F3}" destId="{CBAB4C96-0478-43D4-B0E0-92461470C412}" srcOrd="10" destOrd="0" presId="urn:microsoft.com/office/officeart/2008/layout/LinedList"/>
    <dgm:cxn modelId="{72846D45-B294-4A1D-A51B-5816B220C244}" type="presParOf" srcId="{A3F58457-1C7D-4B5D-BFB0-4D554FBCB6F3}" destId="{E56B3929-148F-41C0-BAE5-1832BA3629D3}" srcOrd="11" destOrd="0" presId="urn:microsoft.com/office/officeart/2008/layout/LinedList"/>
    <dgm:cxn modelId="{30A5E2F2-81CE-4EF4-A153-EC9C9B5CC6DA}" type="presParOf" srcId="{E56B3929-148F-41C0-BAE5-1832BA3629D3}" destId="{161D31CD-4E5C-46B1-84C1-DC7BC92128DF}" srcOrd="0" destOrd="0" presId="urn:microsoft.com/office/officeart/2008/layout/LinedList"/>
    <dgm:cxn modelId="{3357E896-00D8-4810-A5B8-B88ACFC4EDD8}" type="presParOf" srcId="{E56B3929-148F-41C0-BAE5-1832BA3629D3}" destId="{F01B8C3B-9EF9-4E1A-871A-37D4960531C6}" srcOrd="1" destOrd="0" presId="urn:microsoft.com/office/officeart/2008/layout/LinedList"/>
    <dgm:cxn modelId="{D8646E14-0A4B-450E-8123-7CD4AEBCAA0A}" type="presParOf" srcId="{A3F58457-1C7D-4B5D-BFB0-4D554FBCB6F3}" destId="{FA349BCE-4365-4A66-91D8-21925AE47DB4}" srcOrd="12" destOrd="0" presId="urn:microsoft.com/office/officeart/2008/layout/LinedList"/>
    <dgm:cxn modelId="{B9A7F420-C29D-41BB-B50F-E9B0F9F6EAB3}" type="presParOf" srcId="{A3F58457-1C7D-4B5D-BFB0-4D554FBCB6F3}" destId="{E6987FD3-7298-4218-8ADA-D172347E5B11}" srcOrd="13" destOrd="0" presId="urn:microsoft.com/office/officeart/2008/layout/LinedList"/>
    <dgm:cxn modelId="{8310121D-D109-43C1-BC89-6CEE1E1C9A2C}" type="presParOf" srcId="{E6987FD3-7298-4218-8ADA-D172347E5B11}" destId="{594F3FF6-828E-4BA2-9925-1F26DDDBE9D8}" srcOrd="0" destOrd="0" presId="urn:microsoft.com/office/officeart/2008/layout/LinedList"/>
    <dgm:cxn modelId="{8A6D0621-3969-40F3-9E3F-A33AC568CC5F}" type="presParOf" srcId="{E6987FD3-7298-4218-8ADA-D172347E5B11}" destId="{AED3C6A3-98B7-4DBC-92C8-32FF6862C014}" srcOrd="1" destOrd="0" presId="urn:microsoft.com/office/officeart/2008/layout/LinedList"/>
    <dgm:cxn modelId="{E6686E3B-07F9-4D23-9861-B0B67044953C}" type="presParOf" srcId="{A3F58457-1C7D-4B5D-BFB0-4D554FBCB6F3}" destId="{AA6D8561-5D6A-4635-970D-1695B0A5ABCF}" srcOrd="14" destOrd="0" presId="urn:microsoft.com/office/officeart/2008/layout/LinedList"/>
    <dgm:cxn modelId="{67D66334-CF8A-486F-85D0-08D8CF79070E}" type="presParOf" srcId="{A3F58457-1C7D-4B5D-BFB0-4D554FBCB6F3}" destId="{F4EB6825-10D2-41C9-8805-A7352625313A}" srcOrd="15" destOrd="0" presId="urn:microsoft.com/office/officeart/2008/layout/LinedList"/>
    <dgm:cxn modelId="{4DB445F2-7955-4A7D-AB89-126A3B4B3600}" type="presParOf" srcId="{F4EB6825-10D2-41C9-8805-A7352625313A}" destId="{31D4F614-35E0-4237-8ED8-76F576530AF5}" srcOrd="0" destOrd="0" presId="urn:microsoft.com/office/officeart/2008/layout/LinedList"/>
    <dgm:cxn modelId="{CDF9AF3C-9109-425D-B241-1227509E5BF1}" type="presParOf" srcId="{F4EB6825-10D2-41C9-8805-A7352625313A}" destId="{D8899165-784A-461D-ACFB-03FD7ECA8555}" srcOrd="1" destOrd="0" presId="urn:microsoft.com/office/officeart/2008/layout/LinedList"/>
    <dgm:cxn modelId="{DC50A568-BCD7-4ED7-8DA4-BA36FB521226}" type="presParOf" srcId="{A3F58457-1C7D-4B5D-BFB0-4D554FBCB6F3}" destId="{2179EA0C-4F87-42AD-8663-065CE492D490}" srcOrd="16" destOrd="0" presId="urn:microsoft.com/office/officeart/2008/layout/LinedList"/>
    <dgm:cxn modelId="{7F1B58AC-7922-4234-9084-12FFC7447E76}" type="presParOf" srcId="{A3F58457-1C7D-4B5D-BFB0-4D554FBCB6F3}" destId="{BA13511C-F427-4A94-B24B-70DBCE845EB6}" srcOrd="17" destOrd="0" presId="urn:microsoft.com/office/officeart/2008/layout/LinedList"/>
    <dgm:cxn modelId="{E5D91EE9-5C30-439D-A2D2-7EEC86D67F03}" type="presParOf" srcId="{BA13511C-F427-4A94-B24B-70DBCE845EB6}" destId="{AE5D9AE2-B4BE-4246-BB56-EF66479BD1AA}" srcOrd="0" destOrd="0" presId="urn:microsoft.com/office/officeart/2008/layout/LinedList"/>
    <dgm:cxn modelId="{B373122C-65C4-4537-9167-F7B68A32D6FE}" type="presParOf" srcId="{BA13511C-F427-4A94-B24B-70DBCE845EB6}" destId="{3F3528D8-88F5-42DF-9BBA-D4F333500CBD}" srcOrd="1" destOrd="0" presId="urn:microsoft.com/office/officeart/2008/layout/LinedList"/>
    <dgm:cxn modelId="{4C88C223-3403-4DA0-B648-56FABED67543}" type="presParOf" srcId="{A3F58457-1C7D-4B5D-BFB0-4D554FBCB6F3}" destId="{BF2EAA54-8EAE-4EC9-8E34-7694A407AD08}" srcOrd="18" destOrd="0" presId="urn:microsoft.com/office/officeart/2008/layout/LinedList"/>
    <dgm:cxn modelId="{EB8AF6F5-A622-46BB-944B-2390BFB36B12}" type="presParOf" srcId="{A3F58457-1C7D-4B5D-BFB0-4D554FBCB6F3}" destId="{3BDECFDD-EDF8-4248-A24D-B79735D96E7D}" srcOrd="19" destOrd="0" presId="urn:microsoft.com/office/officeart/2008/layout/LinedList"/>
    <dgm:cxn modelId="{D466E5E0-5223-4AF6-8C48-0F6BA668B16C}" type="presParOf" srcId="{3BDECFDD-EDF8-4248-A24D-B79735D96E7D}" destId="{FA34AC03-EEEC-4A1A-B4FC-6899315496C1}" srcOrd="0" destOrd="0" presId="urn:microsoft.com/office/officeart/2008/layout/LinedList"/>
    <dgm:cxn modelId="{80ED57C2-61F2-4F69-A5C1-747809167D18}" type="presParOf" srcId="{3BDECFDD-EDF8-4248-A24D-B79735D96E7D}" destId="{8BE5E57A-60D3-4287-A1AE-03F0C03811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3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5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1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8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1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7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8E0C-0D2B-4027-A809-E8AA4E12747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71CF86B-8659-415F-BEB0-C5C4AE9D26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uvamte.gov.rs/" TargetMode="External"/><Relationship Id="rId7" Type="http://schemas.openxmlformats.org/officeDocument/2006/relationships/hyperlink" Target="https://www.unicef.org/serbia/nasilje-nad-decom-u-srbiji-pregled-nalaza" TargetMode="External"/><Relationship Id="rId2" Type="http://schemas.openxmlformats.org/officeDocument/2006/relationships/hyperlink" Target="https://www.sigurnakuca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obodnaevropa.org/a/bih-ekonomsko-nasilje/29785215.html" TargetMode="External"/><Relationship Id="rId5" Type="http://schemas.openxmlformats.org/officeDocument/2006/relationships/hyperlink" Target="https://siguranrazgovor.me/" TargetMode="External"/><Relationship Id="rId4" Type="http://schemas.openxmlformats.org/officeDocument/2006/relationships/hyperlink" Target="https://reaguj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7A052-0118-4D2A-92C4-6F10E73D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802298"/>
            <a:ext cx="6883876" cy="2541431"/>
          </a:xfrm>
        </p:spPr>
        <p:txBody>
          <a:bodyPr/>
          <a:lstStyle/>
          <a:p>
            <a:pPr algn="ctr"/>
            <a:r>
              <a:rPr lang="sr-Cyrl-RS" dirty="0"/>
              <a:t>ВРШЊАЧКО </a:t>
            </a:r>
            <a:r>
              <a:rPr lang="sr-Cyrl-RS" sz="11500" dirty="0"/>
              <a:t>НАСИЉЕ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39AAEC-171F-439F-8311-C6DBCE763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cap="none" dirty="0"/>
              <a:t>Средња школа ,,Драгачево’’ </a:t>
            </a:r>
            <a:endParaRPr lang="en-US" sz="2400" cap="none" dirty="0"/>
          </a:p>
        </p:txBody>
      </p:sp>
      <p:pic>
        <p:nvPicPr>
          <p:cNvPr id="5" name="Graphic 4" descr="Drama">
            <a:extLst>
              <a:ext uri="{FF2B5EF4-FFF2-40B4-BE49-F238E27FC236}">
                <a16:creationId xmlns:a16="http://schemas.microsoft.com/office/drawing/2014/main" xmlns="" id="{9697980B-1A3B-4F83-BFB4-D5AC1877C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780" y="1006213"/>
            <a:ext cx="1066800" cy="1066800"/>
          </a:xfrm>
          <a:prstGeom prst="rect">
            <a:avLst/>
          </a:prstGeom>
        </p:spPr>
      </p:pic>
      <p:pic>
        <p:nvPicPr>
          <p:cNvPr id="9" name="Graphic 8" descr="Target Audience">
            <a:extLst>
              <a:ext uri="{FF2B5EF4-FFF2-40B4-BE49-F238E27FC236}">
                <a16:creationId xmlns:a16="http://schemas.microsoft.com/office/drawing/2014/main" xmlns="" id="{8259DD52-4611-466C-9050-9F06F228A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49515" y="2073013"/>
            <a:ext cx="1109802" cy="1109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3A6D2A-DE44-FEAC-11A6-A99989301330}"/>
              </a:ext>
            </a:extLst>
          </p:cNvPr>
          <p:cNvSpPr txBox="1"/>
          <p:nvPr/>
        </p:nvSpPr>
        <p:spPr>
          <a:xfrm>
            <a:off x="2417780" y="4020014"/>
            <a:ext cx="8637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/>
              <a:t>Одељење 1г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94929" y="5505950"/>
            <a:ext cx="841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smtClean="0"/>
              <a:t>Кристина, Јована, Ђорђе, Урош, Ема, Милош, Лука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4656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C0AAB-B8D7-4646-BF31-EE73932B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Превенције насиља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DB83C-5D58-4515-8D16-69C7BF07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502384"/>
            <a:ext cx="6168422" cy="3450613"/>
          </a:xfrm>
        </p:spPr>
        <p:txBody>
          <a:bodyPr/>
          <a:lstStyle/>
          <a:p>
            <a:r>
              <a:rPr lang="sr-Cyrl-RS" dirty="0"/>
              <a:t>Здраво и безбедно окружење</a:t>
            </a:r>
          </a:p>
          <a:p>
            <a:r>
              <a:rPr lang="sr-Cyrl-RS" dirty="0"/>
              <a:t>Удружити се са родитељима у борби против вршњачког насиља</a:t>
            </a:r>
          </a:p>
          <a:p>
            <a:r>
              <a:rPr lang="sr-Cyrl-RS" dirty="0"/>
              <a:t>Изградња емоционалне стабилности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41B7F6-5F78-47F2-A641-57ECAC93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/>
          <a:stretch/>
        </p:blipFill>
        <p:spPr>
          <a:xfrm>
            <a:off x="6253216" y="3812375"/>
            <a:ext cx="3301292" cy="200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raphic 9" descr="Connections with solid fill">
            <a:extLst>
              <a:ext uri="{FF2B5EF4-FFF2-40B4-BE49-F238E27FC236}">
                <a16:creationId xmlns:a16="http://schemas.microsoft.com/office/drawing/2014/main" xmlns="" id="{AC96EA16-DF68-56D8-B9CD-9054F90BC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32202" y="2104155"/>
            <a:ext cx="1708220" cy="17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3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D15ED-7308-4CF7-975B-04011F1D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13600"/>
            <a:ext cx="9603275" cy="977953"/>
          </a:xfrm>
        </p:spPr>
        <p:txBody>
          <a:bodyPr>
            <a:normAutofit/>
          </a:bodyPr>
          <a:lstStyle/>
          <a:p>
            <a:r>
              <a:rPr lang="sr-Cyrl-RS" sz="4400" dirty="0"/>
              <a:t>Последице насиља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E9B8D-B0C6-4277-9E4A-F46831AC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80" y="2598536"/>
            <a:ext cx="5837681" cy="3450613"/>
          </a:xfrm>
        </p:spPr>
        <p:txBody>
          <a:bodyPr/>
          <a:lstStyle/>
          <a:p>
            <a:r>
              <a:rPr lang="sr-Cyrl-RS" dirty="0"/>
              <a:t>Здравствене последице насиља су огромне.</a:t>
            </a:r>
          </a:p>
          <a:p>
            <a:r>
              <a:rPr lang="sr-Cyrl-RS" dirty="0"/>
              <a:t>Насиље је такође првенствени разлог за многе здраствене проблеме.</a:t>
            </a:r>
          </a:p>
          <a:p>
            <a:r>
              <a:rPr lang="ru-RU" dirty="0" err="1"/>
              <a:t>Вршњачко</a:t>
            </a:r>
            <a:r>
              <a:rPr lang="ru-RU" dirty="0"/>
              <a:t> </a:t>
            </a:r>
            <a:r>
              <a:rPr lang="ru-RU" dirty="0" err="1"/>
              <a:t>насиље</a:t>
            </a:r>
            <a:r>
              <a:rPr lang="ru-RU" dirty="0"/>
              <a:t> </a:t>
            </a:r>
            <a:r>
              <a:rPr lang="ru-RU" dirty="0" err="1"/>
              <a:t>оставља</a:t>
            </a:r>
            <a:r>
              <a:rPr lang="ru-RU" dirty="0"/>
              <a:t> </a:t>
            </a:r>
            <a:r>
              <a:rPr lang="ru-RU" dirty="0" err="1"/>
              <a:t>бројне</a:t>
            </a:r>
            <a:r>
              <a:rPr lang="ru-RU" dirty="0"/>
              <a:t> </a:t>
            </a:r>
            <a:r>
              <a:rPr lang="ru-RU" dirty="0" err="1"/>
              <a:t>последице</a:t>
            </a:r>
            <a:r>
              <a:rPr lang="ru-RU" dirty="0"/>
              <a:t> на </a:t>
            </a:r>
            <a:r>
              <a:rPr lang="ru-RU" dirty="0" err="1"/>
              <a:t>децу</a:t>
            </a:r>
            <a:r>
              <a:rPr lang="ru-RU" dirty="0"/>
              <a:t> </a:t>
            </a:r>
            <a:r>
              <a:rPr lang="ru-RU" dirty="0" err="1"/>
              <a:t>која</a:t>
            </a:r>
            <a:r>
              <a:rPr lang="ru-RU" dirty="0"/>
              <a:t> га </a:t>
            </a:r>
            <a:r>
              <a:rPr lang="ru-RU" dirty="0" err="1"/>
              <a:t>трпе</a:t>
            </a:r>
            <a:r>
              <a:rPr lang="ru-RU" dirty="0"/>
              <a:t>, </a:t>
            </a:r>
            <a:r>
              <a:rPr lang="ru-RU" dirty="0" err="1"/>
              <a:t>укључујући</a:t>
            </a:r>
            <a:r>
              <a:rPr lang="ru-RU" dirty="0"/>
              <a:t> </a:t>
            </a:r>
            <a:r>
              <a:rPr lang="ru-RU" dirty="0" err="1"/>
              <a:t>емоционалне</a:t>
            </a:r>
            <a:r>
              <a:rPr lang="ru-RU" dirty="0"/>
              <a:t> промене и промене </a:t>
            </a:r>
            <a:r>
              <a:rPr lang="ru-RU" dirty="0" err="1"/>
              <a:t>понашања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233D38-BF21-4C4D-A868-20A0FE970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69" y="2404433"/>
            <a:ext cx="3978738" cy="247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45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F8D50-96D2-42A5-85B5-E8866C8E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/>
              <a:t>литература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1CFA1A-7E94-42AA-A276-C3B2930B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927679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2800" dirty="0"/>
              <a:t>https://sr.wikipedia.org/sr/</a:t>
            </a:r>
            <a:r>
              <a:rPr lang="sr-Cyrl-RS" sz="2800" dirty="0"/>
              <a:t> </a:t>
            </a:r>
          </a:p>
          <a:p>
            <a:pPr>
              <a:buFontTx/>
              <a:buChar char="-"/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https://www.sigurnakuca.net/</a:t>
            </a:r>
            <a:endParaRPr lang="sr-Cyrl-RS" sz="2800" dirty="0"/>
          </a:p>
          <a:p>
            <a:pPr>
              <a:buFontTx/>
              <a:buChar char="-"/>
            </a:pP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https://cuvamte.gov.rs/</a:t>
            </a:r>
            <a:endParaRPr lang="sr-Cyrl-RS" sz="2800" dirty="0"/>
          </a:p>
          <a:p>
            <a:pPr>
              <a:buFontTx/>
              <a:buChar char="-"/>
            </a:pP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https://reaguj.org/</a:t>
            </a:r>
            <a:endParaRPr lang="sr-Cyrl-RS" sz="2800" dirty="0"/>
          </a:p>
          <a:p>
            <a:pPr>
              <a:buFontTx/>
              <a:buChar char="-"/>
            </a:pPr>
            <a:r>
              <a:rPr lang="en-US" sz="280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https://siguranrazgovor.me/</a:t>
            </a:r>
            <a:endParaRPr lang="sr-Cyrl-RS" sz="2800" dirty="0"/>
          </a:p>
          <a:p>
            <a:pPr>
              <a:buFontTx/>
              <a:buChar char="-"/>
            </a:pPr>
            <a:r>
              <a:rPr lang="en-US" sz="28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https://www.slobodnaevropa.org/a/bih-ekonomsko-nasilje/29785215.html</a:t>
            </a:r>
            <a:endParaRPr lang="sr-Cyrl-RS" sz="2800" dirty="0"/>
          </a:p>
          <a:p>
            <a:pPr>
              <a:buFontTx/>
              <a:buChar char="-"/>
            </a:pPr>
            <a:r>
              <a:rPr lang="en-US" sz="2800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https://www.unicef.org/serbia/nasilje-nad-decom-u-srbiji-pregled-nalaza</a:t>
            </a:r>
            <a:endParaRPr lang="sr-Cyrl-RS" sz="2800" dirty="0"/>
          </a:p>
          <a:p>
            <a:pPr>
              <a:buFontTx/>
              <a:buChar char="-"/>
            </a:pPr>
            <a:r>
              <a:rPr lang="en-US" sz="2800" dirty="0"/>
              <a:t>https://www.sistemskekonstelacije.rs/psihicko-nasilje-roditelja-nad-decom/</a:t>
            </a:r>
          </a:p>
          <a:p>
            <a:pPr>
              <a:buFontTx/>
              <a:buChar char="-"/>
            </a:pPr>
            <a:endParaRPr lang="sr-Cyrl-RS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4B71B-739F-4FB2-96DF-E0B154CC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287" y="699011"/>
            <a:ext cx="9603275" cy="1049235"/>
          </a:xfrm>
        </p:spPr>
        <p:txBody>
          <a:bodyPr>
            <a:normAutofit/>
          </a:bodyPr>
          <a:lstStyle/>
          <a:p>
            <a:r>
              <a:rPr lang="sr-Cyrl-RS" sz="6000" dirty="0"/>
              <a:t>Хвала на пажњи!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72B59D-6325-4F13-9EA8-13D662CFB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9083" y1="45250" x2="79083" y2="45250"/>
                        <a14:foregroundMark x1="82167" y1="23500" x2="82167" y2="23500"/>
                        <a14:foregroundMark x1="80583" y1="46125" x2="80583" y2="46125"/>
                        <a14:foregroundMark x1="80583" y1="47000" x2="74583" y2="57500"/>
                        <a14:foregroundMark x1="74583" y1="57500" x2="76667" y2="57875"/>
                        <a14:foregroundMark x1="79750" y1="62375" x2="82167" y2="84125"/>
                        <a14:foregroundMark x1="76083" y1="47875" x2="71083" y2="59000"/>
                        <a14:foregroundMark x1="71083" y1="59000" x2="71000" y2="60125"/>
                        <a14:foregroundMark x1="19667" y1="42500" x2="14833" y2="51500"/>
                        <a14:foregroundMark x1="35333" y1="51500" x2="37833" y2="64125"/>
                        <a14:foregroundMark x1="37833" y1="64125" x2="38083" y2="77375"/>
                        <a14:foregroundMark x1="38083" y1="77375" x2="38083" y2="77375"/>
                        <a14:foregroundMark x1="53417" y1="78750" x2="53417" y2="78750"/>
                        <a14:foregroundMark x1="53417" y1="78750" x2="50750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7" y="3136612"/>
            <a:ext cx="6614745" cy="3882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FAD0-A81F-4803-8CB7-0BEC5083CB70}"/>
              </a:ext>
            </a:extLst>
          </p:cNvPr>
          <p:cNvSpPr txBox="1"/>
          <p:nvPr/>
        </p:nvSpPr>
        <p:spPr>
          <a:xfrm>
            <a:off x="1066800" y="1824691"/>
            <a:ext cx="10058400" cy="83099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r-Cyrl-RS" sz="4800" dirty="0">
                <a:solidFill>
                  <a:srgbClr val="CC0000"/>
                </a:solidFill>
              </a:rPr>
              <a:t>0800100600</a:t>
            </a:r>
            <a:endParaRPr lang="en-US" sz="4800" dirty="0">
              <a:solidFill>
                <a:srgbClr val="CC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DF5E24-6770-FEE0-FA01-D54B99031573}"/>
              </a:ext>
            </a:extLst>
          </p:cNvPr>
          <p:cNvSpPr txBox="1"/>
          <p:nvPr/>
        </p:nvSpPr>
        <p:spPr>
          <a:xfrm>
            <a:off x="5878286" y="2844225"/>
            <a:ext cx="352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/>
              <a:t>Имате ли питања</a:t>
            </a:r>
            <a:r>
              <a:rPr lang="sr-Latn-RS" sz="3200" dirty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1181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8F557-B593-AD84-9108-E34833B2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/>
              <a:t>Садржај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96D67BCE-393B-91CC-ECE0-EF8479746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613065"/>
              </p:ext>
            </p:extLst>
          </p:nvPr>
        </p:nvGraphicFramePr>
        <p:xfrm>
          <a:off x="1451579" y="1853753"/>
          <a:ext cx="9604375" cy="419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7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0E598-ABE4-45A9-92D6-CCD0FE1D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насиље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62FEBD-7995-4EE4-931C-A385B2661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89" y="2235892"/>
            <a:ext cx="10740421" cy="3450613"/>
          </a:xfrm>
        </p:spPr>
        <p:txBody>
          <a:bodyPr>
            <a:normAutofit/>
          </a:bodyPr>
          <a:lstStyle/>
          <a:p>
            <a:r>
              <a:rPr lang="sr-Cyrl-RS" sz="2200" dirty="0"/>
              <a:t>Насилно понашање има за циљ да повреди и нанесе бол некоме</a:t>
            </a:r>
          </a:p>
          <a:p>
            <a:r>
              <a:rPr lang="sr-Cyrl-RS" sz="2200" dirty="0"/>
              <a:t>Жртве насиља су стидљиве, повучене,...</a:t>
            </a:r>
          </a:p>
          <a:p>
            <a:r>
              <a:rPr lang="sr-Cyrl-RS" sz="2200" dirty="0"/>
              <a:t>Подстицај на насиље: из породице, особине детета, утицај медија,  утицај људи</a:t>
            </a:r>
          </a:p>
          <a:p>
            <a:r>
              <a:rPr lang="sr-Cyrl-RS" sz="2200" dirty="0"/>
              <a:t>Врсте насиља: вербално, социјално, физичко, психолошко, економско, електронско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0246C5-AE5A-4B6A-BF0D-579BB0A1A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6697" l="37900" r="93200">
                        <a14:foregroundMark x1="71000" y1="19069" x2="53600" y2="32583"/>
                        <a14:foregroundMark x1="53600" y1="32583" x2="56100" y2="62462"/>
                        <a14:foregroundMark x1="56100" y1="62462" x2="71800" y2="45796"/>
                        <a14:foregroundMark x1="71800" y1="45796" x2="69900" y2="21471"/>
                        <a14:foregroundMark x1="63200" y1="28228" x2="81200" y2="30330"/>
                        <a14:foregroundMark x1="81200" y1="30330" x2="69900" y2="28228"/>
                        <a14:foregroundMark x1="71000" y1="93093" x2="78800" y2="88138"/>
                        <a14:foregroundMark x1="67100" y1="30631" x2="53800" y2="50601"/>
                        <a14:foregroundMark x1="53800" y1="50601" x2="71500" y2="37988"/>
                        <a14:foregroundMark x1="71500" y1="37988" x2="51390" y2="36957"/>
                        <a14:foregroundMark x1="78800" y1="15315" x2="78800" y2="15766"/>
                        <a14:foregroundMark x1="79100" y1="17718" x2="82200" y2="26577"/>
                        <a14:foregroundMark x1="77500" y1="14565" x2="74200" y2="18018"/>
                        <a14:foregroundMark x1="87900" y1="59760" x2="89200" y2="69520"/>
                        <a14:foregroundMark x1="39700" y1="86637" x2="41500" y2="85435"/>
                        <a14:foregroundMark x1="37900" y1="91291" x2="37900" y2="91291"/>
                        <a14:foregroundMark x1="40500" y1="89640" x2="40500" y2="89640"/>
                        <a14:foregroundMark x1="39200" y1="90541" x2="38100" y2="90841"/>
                        <a14:foregroundMark x1="38100" y1="90841" x2="37900" y2="88589"/>
                        <a14:foregroundMark x1="38400" y1="86937" x2="38400" y2="86937"/>
                        <a14:foregroundMark x1="38400" y1="86937" x2="38400" y2="86937"/>
                        <a14:foregroundMark x1="68700" y1="19219" x2="68700" y2="19219"/>
                        <a14:foregroundMark x1="68700" y1="19670" x2="68700" y2="19670"/>
                        <a14:foregroundMark x1="68700" y1="19670" x2="68700" y2="19670"/>
                        <a14:foregroundMark x1="68700" y1="19670" x2="68700" y2="19670"/>
                        <a14:foregroundMark x1="68700" y1="18468" x2="68700" y2="19219"/>
                        <a14:foregroundMark x1="59100" y1="59009" x2="48300" y2="80480"/>
                        <a14:foregroundMark x1="48300" y1="80480" x2="48200" y2="83483"/>
                        <a14:foregroundMark x1="71100" y1="95946" x2="71100" y2="95946"/>
                        <a14:foregroundMark x1="72100" y1="96697" x2="70300" y2="95495"/>
                        <a14:foregroundMark x1="66700" y1="19670" x2="66400" y2="17718"/>
                        <a14:foregroundMark x1="62500" y1="21622" x2="62500" y2="21622"/>
                        <a14:foregroundMark x1="63800" y1="19970" x2="59400" y2="22673"/>
                        <a14:foregroundMark x1="65900" y1="90841" x2="63800" y2="92492"/>
                        <a14:backgroundMark x1="51000" y1="39790" x2="49400" y2="37387"/>
                        <a14:backgroundMark x1="44900" y1="38138" x2="44900" y2="38138"/>
                        <a14:backgroundMark x1="44900" y1="38138" x2="44900" y2="38138"/>
                        <a14:backgroundMark x1="44900" y1="35586" x2="43800" y2="33934"/>
                        <a14:backgroundMark x1="43800" y1="33934" x2="43800" y2="33934"/>
                        <a14:backgroundMark x1="43300" y1="36486" x2="43300" y2="36486"/>
                        <a14:backgroundMark x1="48300" y1="36486" x2="48300" y2="36486"/>
                        <a14:backgroundMark x1="48300" y1="36486" x2="48300" y2="36486"/>
                        <a14:backgroundMark x1="45100" y1="31682" x2="46900" y2="35886"/>
                        <a14:backgroundMark x1="51300" y1="36787" x2="46700" y2="39039"/>
                        <a14:backgroundMark x1="89500" y1="97147" x2="89500" y2="97147"/>
                        <a14:backgroundMark x1="90800" y1="93544" x2="83000" y2="99399"/>
                        <a14:backgroundMark x1="77800" y1="99099" x2="46200" y2="98649"/>
                        <a14:backgroundMark x1="82000" y1="97898" x2="91800" y2="7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8" b="-581"/>
          <a:stretch/>
        </p:blipFill>
        <p:spPr>
          <a:xfrm>
            <a:off x="9220201" y="3733800"/>
            <a:ext cx="3384694" cy="3124201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759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C8EF8-A02B-4906-AF72-A9CA5200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549"/>
            <a:ext cx="9603275" cy="634554"/>
          </a:xfrm>
        </p:spPr>
        <p:txBody>
          <a:bodyPr>
            <a:noAutofit/>
          </a:bodyPr>
          <a:lstStyle/>
          <a:p>
            <a:r>
              <a:rPr lang="sr-Cyrl-RS" sz="4400" dirty="0"/>
              <a:t>Физичко</a:t>
            </a:r>
            <a:r>
              <a:rPr lang="sr-Cyrl-RS" sz="4000" dirty="0"/>
              <a:t> </a:t>
            </a:r>
            <a:r>
              <a:rPr lang="sr-Cyrl-RS" sz="4400" dirty="0"/>
              <a:t>насиље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E71303-3392-420A-8D78-C89F830B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40" y="2143748"/>
            <a:ext cx="8920830" cy="2349439"/>
          </a:xfrm>
        </p:spPr>
        <p:txBody>
          <a:bodyPr>
            <a:normAutofit fontScale="92500"/>
          </a:bodyPr>
          <a:lstStyle/>
          <a:p>
            <a:r>
              <a:rPr lang="ru-RU" sz="2200" dirty="0" err="1"/>
              <a:t>Физичко</a:t>
            </a:r>
            <a:r>
              <a:rPr lang="ru-RU" sz="2200" dirty="0"/>
              <a:t> </a:t>
            </a:r>
            <a:r>
              <a:rPr lang="ru-RU" sz="2200" dirty="0" err="1"/>
              <a:t>насиље</a:t>
            </a:r>
            <a:r>
              <a:rPr lang="ru-RU" sz="2200" dirty="0"/>
              <a:t> </a:t>
            </a:r>
            <a:r>
              <a:rPr lang="ru-RU" sz="2200" dirty="0" err="1"/>
              <a:t>подразумева</a:t>
            </a:r>
            <a:r>
              <a:rPr lang="ru-RU" sz="2200" dirty="0"/>
              <a:t> </a:t>
            </a:r>
            <a:r>
              <a:rPr lang="ru-RU" sz="2200" dirty="0" err="1"/>
              <a:t>примену</a:t>
            </a:r>
            <a:r>
              <a:rPr lang="ru-RU" sz="2200" dirty="0"/>
              <a:t> физичке силе на другу особу – </a:t>
            </a:r>
            <a:r>
              <a:rPr lang="ru-RU" sz="2200" dirty="0" err="1"/>
              <a:t>жртву</a:t>
            </a:r>
            <a:r>
              <a:rPr lang="ru-RU" sz="2200" dirty="0"/>
              <a:t>.</a:t>
            </a:r>
          </a:p>
          <a:p>
            <a:r>
              <a:rPr lang="ru-RU" sz="2200" dirty="0" err="1"/>
              <a:t>Физичко</a:t>
            </a:r>
            <a:r>
              <a:rPr lang="ru-RU" sz="2200" dirty="0"/>
              <a:t> </a:t>
            </a:r>
            <a:r>
              <a:rPr lang="ru-RU" sz="2200" dirty="0" err="1"/>
              <a:t>насиље</a:t>
            </a:r>
            <a:r>
              <a:rPr lang="ru-RU" sz="2200" dirty="0"/>
              <a:t> </a:t>
            </a:r>
            <a:r>
              <a:rPr lang="ru-RU" sz="2200" dirty="0" err="1"/>
              <a:t>има</a:t>
            </a:r>
            <a:r>
              <a:rPr lang="ru-RU" sz="2200" dirty="0"/>
              <a:t> за </a:t>
            </a:r>
            <a:r>
              <a:rPr lang="ru-RU" sz="2200" dirty="0" err="1"/>
              <a:t>циљ</a:t>
            </a:r>
            <a:r>
              <a:rPr lang="ru-RU" sz="2200" dirty="0"/>
              <a:t> да </a:t>
            </a:r>
            <a:r>
              <a:rPr lang="ru-RU" sz="2200" dirty="0" err="1"/>
              <a:t>успостави</a:t>
            </a:r>
            <a:r>
              <a:rPr lang="ru-RU" sz="2200" dirty="0"/>
              <a:t> </a:t>
            </a:r>
            <a:r>
              <a:rPr lang="ru-RU" sz="2200" dirty="0" err="1"/>
              <a:t>контролу</a:t>
            </a:r>
            <a:r>
              <a:rPr lang="ru-RU" sz="2200" dirty="0"/>
              <a:t> над другим </a:t>
            </a:r>
            <a:r>
              <a:rPr lang="ru-RU" sz="2200" dirty="0" err="1"/>
              <a:t>лицем</a:t>
            </a:r>
            <a:r>
              <a:rPr lang="ru-RU" sz="2200" dirty="0"/>
              <a:t>,  да се оно казни да </a:t>
            </a:r>
            <a:r>
              <a:rPr lang="ru-RU" sz="2200" dirty="0" err="1"/>
              <a:t>му</a:t>
            </a:r>
            <a:r>
              <a:rPr lang="ru-RU" sz="2200" dirty="0"/>
              <a:t> се </a:t>
            </a:r>
            <a:r>
              <a:rPr lang="ru-RU" sz="2200" dirty="0" err="1"/>
              <a:t>нанесе</a:t>
            </a:r>
            <a:r>
              <a:rPr lang="ru-RU" sz="2200" dirty="0"/>
              <a:t> физичка </a:t>
            </a:r>
            <a:r>
              <a:rPr lang="ru-RU" sz="2200" dirty="0" err="1"/>
              <a:t>повреда</a:t>
            </a:r>
            <a:r>
              <a:rPr lang="ru-RU" sz="2200" dirty="0"/>
              <a:t> или бол.</a:t>
            </a:r>
          </a:p>
          <a:p>
            <a:r>
              <a:rPr lang="ru-RU" sz="2200" dirty="0" err="1"/>
              <a:t>Најчешћи</a:t>
            </a:r>
            <a:r>
              <a:rPr lang="ru-RU" sz="2200" dirty="0"/>
              <a:t> </a:t>
            </a:r>
            <a:r>
              <a:rPr lang="ru-RU" sz="2200" dirty="0" err="1"/>
              <a:t>облици</a:t>
            </a:r>
            <a:r>
              <a:rPr lang="ru-RU" sz="2200" dirty="0"/>
              <a:t>: </a:t>
            </a:r>
            <a:r>
              <a:rPr lang="ru-RU" sz="2200" dirty="0" err="1"/>
              <a:t>ударање</a:t>
            </a:r>
            <a:r>
              <a:rPr lang="ru-RU" sz="2200" dirty="0"/>
              <a:t>, </a:t>
            </a:r>
            <a:r>
              <a:rPr lang="ru-RU" sz="2200" dirty="0" err="1"/>
              <a:t>шамарање</a:t>
            </a:r>
            <a:r>
              <a:rPr lang="ru-RU" sz="2200" dirty="0"/>
              <a:t>, </a:t>
            </a:r>
            <a:r>
              <a:rPr lang="ru-RU" sz="2200" dirty="0" err="1"/>
              <a:t>гребање</a:t>
            </a:r>
            <a:r>
              <a:rPr lang="ru-RU" sz="2200" dirty="0"/>
              <a:t>, </a:t>
            </a:r>
            <a:r>
              <a:rPr lang="ru-RU" sz="2200" dirty="0" err="1"/>
              <a:t>дављење</a:t>
            </a:r>
            <a:r>
              <a:rPr lang="ru-RU" sz="2200" dirty="0"/>
              <a:t>, </a:t>
            </a:r>
            <a:r>
              <a:rPr lang="ru-RU" sz="2200" dirty="0" err="1"/>
              <a:t>шутирање</a:t>
            </a:r>
            <a:r>
              <a:rPr lang="ru-RU" sz="2200" dirty="0"/>
              <a:t>, туча,…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26FBA6-7DF0-4C0B-834A-D72C47FCFE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3776" y="4493187"/>
            <a:ext cx="3786971" cy="161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EA71C2-492E-4721-B6FF-6FB490813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7" b="98160" l="8710" r="90000">
                        <a14:foregroundMark x1="72903" y1="9202" x2="72903" y2="9202"/>
                        <a14:foregroundMark x1="72903" y1="9202" x2="72903" y2="9202"/>
                        <a14:foregroundMark x1="41935" y1="4908" x2="41935" y2="4908"/>
                        <a14:foregroundMark x1="27419" y1="49693" x2="27419" y2="49693"/>
                        <a14:foregroundMark x1="17097" y1="66871" x2="17097" y2="66871"/>
                        <a14:foregroundMark x1="10323" y1="66258" x2="10323" y2="66258"/>
                        <a14:foregroundMark x1="19032" y1="78528" x2="19032" y2="78528"/>
                        <a14:foregroundMark x1="9032" y1="64417" x2="9032" y2="64417"/>
                        <a14:foregroundMark x1="28065" y1="52147" x2="28065" y2="52147"/>
                        <a14:foregroundMark x1="25806" y1="50307" x2="25806" y2="50307"/>
                        <a14:foregroundMark x1="55806" y1="91411" x2="55806" y2="91411"/>
                        <a14:foregroundMark x1="75161" y1="98773" x2="75161" y2="98773"/>
                        <a14:foregroundMark x1="72903" y1="96319" x2="72903" y2="96319"/>
                        <a14:foregroundMark x1="82581" y1="93865" x2="82581" y2="93865"/>
                        <a14:foregroundMark x1="55484" y1="98160" x2="55484" y2="98160"/>
                        <a14:foregroundMark x1="45484" y1="98773" x2="45484" y2="98773"/>
                        <a14:foregroundMark x1="29677" y1="44172" x2="29677" y2="44172"/>
                        <a14:foregroundMark x1="28387" y1="39264" x2="28387" y2="39264"/>
                        <a14:foregroundMark x1="20645" y1="76687" x2="20645" y2="76687"/>
                        <a14:foregroundMark x1="11935" y1="69325" x2="11935" y2="69325"/>
                        <a14:foregroundMark x1="71613" y1="3067" x2="71613" y2="3067"/>
                        <a14:backgroundMark x1="49677" y1="80368" x2="49677" y2="80368"/>
                        <a14:backgroundMark x1="30000" y1="46012" x2="30000" y2="46012"/>
                        <a14:backgroundMark x1="50645" y1="76687" x2="50645" y2="7668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362" y="3359181"/>
            <a:ext cx="6317608" cy="35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5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C181A-C662-404A-934D-533277D2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/>
              <a:t>вербално</a:t>
            </a:r>
            <a:r>
              <a:rPr lang="sr-Cyrl-RS" dirty="0"/>
              <a:t> </a:t>
            </a:r>
            <a:r>
              <a:rPr lang="sr-Cyrl-RS" sz="4400" dirty="0"/>
              <a:t>насиље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3A8D8-F698-4B53-ABE3-24B856407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892321" cy="3549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sr-Cyrl-RS" dirty="0"/>
              <a:t>Прозивање, омаловажавање, псовке, увреде</a:t>
            </a:r>
            <a:endParaRPr lang="en-US" dirty="0"/>
          </a:p>
          <a:p>
            <a:r>
              <a:rPr lang="ru-RU" dirty="0"/>
              <a:t>Претња напуштањем</a:t>
            </a:r>
            <a:endParaRPr lang="en-US" dirty="0"/>
          </a:p>
          <a:p>
            <a:pPr lvl="1"/>
            <a:r>
              <a:rPr lang="ru-RU" dirty="0"/>
              <a:t>Ова врста вербалног злостављања ствара </a:t>
            </a:r>
            <a:r>
              <a:rPr lang="en-GB" dirty="0"/>
              <a:t>                                                                       </a:t>
            </a:r>
            <a:r>
              <a:rPr lang="ru-RU" dirty="0"/>
              <a:t>осећај да ваше дете није пожељно у породици.</a:t>
            </a:r>
          </a:p>
          <a:p>
            <a:r>
              <a:rPr lang="ru-RU" dirty="0" err="1"/>
              <a:t>Претња</a:t>
            </a:r>
            <a:r>
              <a:rPr lang="ru-RU" dirty="0"/>
              <a:t> </a:t>
            </a:r>
            <a:r>
              <a:rPr lang="ru-RU" dirty="0" err="1"/>
              <a:t>телесним</a:t>
            </a:r>
            <a:r>
              <a:rPr lang="ru-RU" dirty="0"/>
              <a:t> </a:t>
            </a:r>
            <a:r>
              <a:rPr lang="ru-RU" dirty="0" err="1"/>
              <a:t>повредама</a:t>
            </a:r>
            <a:r>
              <a:rPr lang="ru-RU" dirty="0"/>
              <a:t>: </a:t>
            </a:r>
            <a:endParaRPr lang="en-US" dirty="0"/>
          </a:p>
          <a:p>
            <a:pPr lvl="1"/>
            <a:r>
              <a:rPr lang="ru-RU" dirty="0" err="1"/>
              <a:t>Овакве</a:t>
            </a:r>
            <a:r>
              <a:rPr lang="ru-RU" dirty="0"/>
              <a:t> </a:t>
            </a:r>
            <a:r>
              <a:rPr lang="ru-RU" dirty="0" err="1"/>
              <a:t>претње</a:t>
            </a:r>
            <a:r>
              <a:rPr lang="ru-RU" dirty="0"/>
              <a:t> код </a:t>
            </a:r>
            <a:r>
              <a:rPr lang="ru-RU" dirty="0" err="1"/>
              <a:t>детета</a:t>
            </a:r>
            <a:r>
              <a:rPr lang="ru-RU" dirty="0"/>
              <a:t> </a:t>
            </a:r>
            <a:r>
              <a:rPr lang="ru-RU" dirty="0" err="1"/>
              <a:t>изазивају</a:t>
            </a:r>
            <a:r>
              <a:rPr lang="ru-RU" dirty="0"/>
              <a:t> страх и </a:t>
            </a:r>
            <a:r>
              <a:rPr lang="ru-RU" dirty="0" err="1"/>
              <a:t>неповерење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A8BC8-EB63-43D0-A72C-92CB7FDD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2216526"/>
            <a:ext cx="3644900" cy="24249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003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3E60B9-6E93-EFE8-0BA9-E174EE7B3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t="3093" r="781" b="5340"/>
          <a:stretch/>
        </p:blipFill>
        <p:spPr>
          <a:xfrm>
            <a:off x="2914717" y="4347128"/>
            <a:ext cx="5010083" cy="2007220"/>
          </a:xfrm>
          <a:prstGeom prst="wave">
            <a:avLst>
              <a:gd name="adj1" fmla="val 410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C35EC-0E80-46B0-9BD7-3EC6DE17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Психолошко насиље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3C7607-01E4-4FA2-86EE-B2E1220D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233287"/>
            <a:ext cx="9603275" cy="3450613"/>
          </a:xfrm>
        </p:spPr>
        <p:txBody>
          <a:bodyPr/>
          <a:lstStyle/>
          <a:p>
            <a:r>
              <a:rPr lang="sr-Cyrl-RS" dirty="0"/>
              <a:t>Психолошким насиљем насилник урушава независност и самопоуздање са циљем да одржи моћ и контролу.</a:t>
            </a:r>
          </a:p>
          <a:p>
            <a:r>
              <a:rPr lang="sr-Cyrl-RS" dirty="0"/>
              <a:t>У основи психолошког насиља јесте вербално насиље.</a:t>
            </a:r>
          </a:p>
          <a:p>
            <a:r>
              <a:rPr lang="sr-Cyrl-RS" dirty="0"/>
              <a:t>Склоност насилника да претвори као да се ништа није догодило или чак да окриви жртву.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0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1F4A8-241D-4818-9F22-818312A8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ЕКОНОМСКО НАСИЉЕ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1FE4B-946B-45A3-AC70-FFFBF0D8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256" y="2513522"/>
            <a:ext cx="5725598" cy="3450613"/>
          </a:xfrm>
        </p:spPr>
        <p:txBody>
          <a:bodyPr/>
          <a:lstStyle/>
          <a:p>
            <a:r>
              <a:rPr lang="sr-Cyrl-RS" dirty="0"/>
              <a:t>Економско насиље је врста насиља која подразумева забрану запослења, изолацију да особа зарађује и распоређује новцем и финансијско злостављање.</a:t>
            </a:r>
          </a:p>
          <a:p>
            <a:r>
              <a:rPr lang="sr-Cyrl-RS" dirty="0"/>
              <a:t>Најчешће су жене жртве економског насиља.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8B17F-653C-4826-9039-416A7DF3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0646" r="6896" b="7029"/>
          <a:stretch/>
        </p:blipFill>
        <p:spPr>
          <a:xfrm>
            <a:off x="874348" y="2513522"/>
            <a:ext cx="3877677" cy="3323768"/>
          </a:xfrm>
          <a:prstGeom prst="snip2DiagRect">
            <a:avLst>
              <a:gd name="adj1" fmla="val 24563"/>
              <a:gd name="adj2" fmla="val 2305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256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0DB6D-68B9-4FE2-B64D-59E14767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СоцијАЛНО НАСИЉЕ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ECB840-8802-46DA-B6D1-8FCB12294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Социјално насиље је понашање којим се искључује дете и ученик из групе вршњака</a:t>
            </a:r>
            <a:r>
              <a:rPr lang="sr-Latn-RS" dirty="0"/>
              <a:t> </a:t>
            </a:r>
            <a:r>
              <a:rPr lang="sr-Cyrl-RS" dirty="0"/>
              <a:t>и</a:t>
            </a:r>
            <a:r>
              <a:rPr lang="ru-RU" dirty="0"/>
              <a:t> неприхватањем по основу различитости.</a:t>
            </a:r>
            <a:endParaRPr lang="sr-Latn-RS" dirty="0"/>
          </a:p>
          <a:p>
            <a:pPr marL="0" indent="0">
              <a:buNone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Подсмевање, избацивање из групе, добацивање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Игнорисање, неприхватање, искоришћавање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Претње, изолација, малтретирање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559A25-7DC0-438D-39ED-ADE95E095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74" y="3039295"/>
            <a:ext cx="3423146" cy="1970754"/>
          </a:xfrm>
          <a:prstGeom prst="round2DiagRect">
            <a:avLst>
              <a:gd name="adj1" fmla="val 26987"/>
              <a:gd name="adj2" fmla="val 2087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42CBD-A348-486C-A7C3-5760BA00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Насилници и жртве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6AA68F-F80C-484C-973C-E5A58E65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754" y="2469598"/>
            <a:ext cx="7304049" cy="2713068"/>
          </a:xfrm>
        </p:spPr>
        <p:txBody>
          <a:bodyPr>
            <a:normAutofit/>
          </a:bodyPr>
          <a:lstStyle/>
          <a:p>
            <a:r>
              <a:rPr lang="sr-Cyrl-RS" dirty="0"/>
              <a:t>Насиље могу вршити одрасли, али и деца.</a:t>
            </a:r>
          </a:p>
          <a:p>
            <a:r>
              <a:rPr lang="ru-RU" dirty="0"/>
              <a:t>Не </a:t>
            </a:r>
            <a:r>
              <a:rPr lang="ru-RU" dirty="0" err="1"/>
              <a:t>постоји</a:t>
            </a:r>
            <a:r>
              <a:rPr lang="ru-RU" dirty="0"/>
              <a:t> </a:t>
            </a:r>
            <a:r>
              <a:rPr lang="ru-RU" dirty="0" err="1"/>
              <a:t>одређен</a:t>
            </a:r>
            <a:r>
              <a:rPr lang="ru-RU" dirty="0"/>
              <a:t> </a:t>
            </a:r>
            <a:r>
              <a:rPr lang="ru-RU" dirty="0" err="1"/>
              <a:t>профил</a:t>
            </a:r>
            <a:r>
              <a:rPr lang="ru-RU" dirty="0"/>
              <a:t> </a:t>
            </a:r>
            <a:r>
              <a:rPr lang="ru-RU" dirty="0" err="1"/>
              <a:t>људи</a:t>
            </a:r>
            <a:r>
              <a:rPr lang="ru-RU" dirty="0"/>
              <a:t> </a:t>
            </a:r>
            <a:r>
              <a:rPr lang="ru-RU" dirty="0" err="1"/>
              <a:t>који</a:t>
            </a:r>
            <a:r>
              <a:rPr lang="ru-RU" dirty="0"/>
              <a:t> се могу </a:t>
            </a:r>
            <a:r>
              <a:rPr lang="ru-RU" dirty="0" err="1"/>
              <a:t>окарактерисати</a:t>
            </a:r>
            <a:r>
              <a:rPr lang="ru-RU" dirty="0"/>
              <a:t> </a:t>
            </a:r>
            <a:r>
              <a:rPr lang="ru-RU" dirty="0" err="1"/>
              <a:t>као</a:t>
            </a:r>
            <a:r>
              <a:rPr lang="ru-RU" dirty="0"/>
              <a:t> </a:t>
            </a:r>
            <a:r>
              <a:rPr lang="ru-RU" dirty="0" err="1"/>
              <a:t>насилницима</a:t>
            </a:r>
            <a:r>
              <a:rPr lang="ru-RU" dirty="0"/>
              <a:t>.</a:t>
            </a:r>
          </a:p>
          <a:p>
            <a:r>
              <a:rPr lang="ru-RU" dirty="0"/>
              <a:t>Најчешће је жртва дете, које бива малтретирано у школи од стране својих вршњака, или у породичном окружењу од стране својих родитеља.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8801A1-B229-4BCC-AB28-0A0B183E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70" y="3055434"/>
            <a:ext cx="3914759" cy="2372711"/>
          </a:xfrm>
          <a:prstGeom prst="snip2DiagRect">
            <a:avLst>
              <a:gd name="adj1" fmla="val 2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88372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1431</TotalTime>
  <Words>434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ВРШЊАЧКО НАСИЉЕ</vt:lpstr>
      <vt:lpstr>Садржај</vt:lpstr>
      <vt:lpstr>насиље</vt:lpstr>
      <vt:lpstr>Физичко насиље</vt:lpstr>
      <vt:lpstr>вербално насиље</vt:lpstr>
      <vt:lpstr>Психолошко насиље</vt:lpstr>
      <vt:lpstr>ЕКОНОМСКО НАСИЉЕ</vt:lpstr>
      <vt:lpstr>СоцијАЛНО НАСИЉЕ </vt:lpstr>
      <vt:lpstr>Насилници и жртве</vt:lpstr>
      <vt:lpstr>Превенције насиља</vt:lpstr>
      <vt:lpstr>Последице насиља </vt:lpstr>
      <vt:lpstr>литература</vt:lpstr>
      <vt:lpstr>Хвала на пажњи!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ВРШЊАЧКО НАСИЉЕ</dc:title>
  <dc:creator>SSDM02</dc:creator>
  <cp:lastModifiedBy>Korisnik</cp:lastModifiedBy>
  <cp:revision>3</cp:revision>
  <dcterms:created xsi:type="dcterms:W3CDTF">2023-02-14T06:38:19Z</dcterms:created>
  <dcterms:modified xsi:type="dcterms:W3CDTF">2023-02-22T09:26:49Z</dcterms:modified>
</cp:coreProperties>
</file>