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60" r:id="rId3"/>
    <p:sldId id="261" r:id="rId4"/>
    <p:sldId id="262" r:id="rId5"/>
    <p:sldId id="263" r:id="rId6"/>
    <p:sldId id="264" r:id="rId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1" autoAdjust="0"/>
    <p:restoredTop sz="94618" autoAdjust="0"/>
  </p:normalViewPr>
  <p:slideViewPr>
    <p:cSldViewPr>
      <p:cViewPr varScale="1">
        <p:scale>
          <a:sx n="69" d="100"/>
          <a:sy n="69" d="100"/>
        </p:scale>
        <p:origin x="159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55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5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14FE339-D29D-4692-B8F3-F3539FE79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B0BC46-B767-4520-9F2D-6814D0C3770C}" type="slidenum">
              <a:rPr lang="en-US"/>
              <a:pPr/>
              <a:t>1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6375" y="2420938"/>
            <a:ext cx="6048375" cy="750887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3141663"/>
            <a:ext cx="6048375" cy="503237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67400" y="188913"/>
            <a:ext cx="1871663" cy="6264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0825" y="188913"/>
            <a:ext cx="5464175" cy="6264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0825" y="836613"/>
            <a:ext cx="36671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70350" y="836613"/>
            <a:ext cx="3668713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640873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836613"/>
            <a:ext cx="748823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bg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ugoslovenske armije 4">
            <a:hlinkClick r:id="" action="ppaction://media"/>
            <a:extLst>
              <a:ext uri="{FF2B5EF4-FFF2-40B4-BE49-F238E27FC236}">
                <a16:creationId xmlns:a16="http://schemas.microsoft.com/office/drawing/2014/main" id="{D8AFE242-F7D1-4FE5-A366-298210FFF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496" y="711200"/>
            <a:ext cx="609600" cy="40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2623930"/>
            <a:ext cx="6096000" cy="1981200"/>
          </a:xfrm>
          <a:noFill/>
        </p:spPr>
        <p:txBody>
          <a:bodyPr/>
          <a:lstStyle/>
          <a:p>
            <a:pPr algn="ctr" eaLnBrk="1" hangingPunct="1"/>
            <a:r>
              <a:rPr lang="uk-UA" sz="4800" dirty="0">
                <a:latin typeface="Bookman Old Style" panose="02050604050505020204" pitchFamily="18" charset="0"/>
              </a:rPr>
              <a:t>Дан матерњег језика</a:t>
            </a:r>
            <a:br>
              <a:rPr lang="en-US" sz="4800" dirty="0">
                <a:latin typeface="Bookman Old Style" panose="02050604050505020204" pitchFamily="18" charset="0"/>
              </a:rPr>
            </a:br>
            <a:br>
              <a:rPr lang="en-US" sz="4800" dirty="0">
                <a:latin typeface="Bookman Old Style" panose="02050604050505020204" pitchFamily="18" charset="0"/>
              </a:rPr>
            </a:br>
            <a:endParaRPr lang="uk-UA" sz="4800" dirty="0">
              <a:latin typeface="Bookman Old Style" panose="02050604050505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9A8A94-65BB-5EE9-0307-E8B81B5A703B}"/>
              </a:ext>
            </a:extLst>
          </p:cNvPr>
          <p:cNvSpPr txBox="1"/>
          <p:nvPr/>
        </p:nvSpPr>
        <p:spPr>
          <a:xfrm>
            <a:off x="4876800" y="4572000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Bookman Old Style" panose="02050604050505020204" pitchFamily="18" charset="0"/>
              </a:rPr>
              <a:t>Аутори</a:t>
            </a:r>
            <a:r>
              <a:rPr lang="en-US" b="1" dirty="0">
                <a:latin typeface="Bookman Old Style" panose="02050604050505020204" pitchFamily="18" charset="0"/>
              </a:rPr>
              <a:t>:</a:t>
            </a:r>
          </a:p>
          <a:p>
            <a:r>
              <a:rPr lang="sr-Cyrl-RS" b="1" dirty="0">
                <a:latin typeface="Bookman Old Style" panose="02050604050505020204" pitchFamily="18" charset="0"/>
              </a:rPr>
              <a:t>Марко Јанковић</a:t>
            </a:r>
          </a:p>
          <a:p>
            <a:r>
              <a:rPr lang="sr-Cyrl-RS" b="1" dirty="0">
                <a:latin typeface="Bookman Old Style" panose="02050604050505020204" pitchFamily="18" charset="0"/>
              </a:rPr>
              <a:t>Вељко Урошевић</a:t>
            </a:r>
            <a:endParaRPr lang="en-US" b="1" dirty="0">
              <a:latin typeface="Bookman Old Style" panose="02050604050505020204" pitchFamily="18" charset="0"/>
            </a:endParaRPr>
          </a:p>
        </p:txBody>
      </p:sp>
      <p:pic>
        <p:nvPicPr>
          <p:cNvPr id="4" name="Divna Ljubojevic - Sticheron to Serbian saints Serbian chant" descr="Music note">
            <a:hlinkClick r:id="" action="ppaction://media"/>
            <a:extLst>
              <a:ext uri="{FF2B5EF4-FFF2-40B4-BE49-F238E27FC236}">
                <a16:creationId xmlns:a16="http://schemas.microsoft.com/office/drawing/2014/main" id="{F6ACB172-7AE4-4C8F-A81E-A845C72E49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73009" y="54953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697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3636" numSld="999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7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B4B49-A41E-AC8B-6CAE-4CD48A420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4343400"/>
            <a:ext cx="8610600" cy="1905000"/>
          </a:xfrm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r-Latn-RS" sz="44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M </a:t>
            </a:r>
            <a:r>
              <a:rPr lang="ru-RU" sz="2400" dirty="0" err="1">
                <a:solidFill>
                  <a:schemeClr val="bg2">
                    <a:lumMod val="90000"/>
                    <a:lumOff val="1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ирослављево</a:t>
            </a:r>
            <a:r>
              <a:rPr lang="ru-RU" sz="2400" dirty="0">
                <a:solidFill>
                  <a:schemeClr val="bg2">
                    <a:lumMod val="90000"/>
                    <a:lumOff val="1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јеванђеље је најлепша рукописна књига на нашем језику с краја 12.века. Верски и културни значај ове књиге је немерљив.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chemeClr val="bg2">
                    <a:lumMod val="90000"/>
                    <a:lumOff val="1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Део смо народа и језика којима припада и ова вредна књига. </a:t>
            </a:r>
            <a:endParaRPr lang="en-US" sz="2400" dirty="0">
              <a:solidFill>
                <a:schemeClr val="bg2">
                  <a:lumMod val="90000"/>
                  <a:lumOff val="10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ru-RU" sz="2400" dirty="0">
              <a:solidFill>
                <a:schemeClr val="accent1">
                  <a:lumMod val="50000"/>
                </a:schemeClr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sz="2400" dirty="0">
              <a:latin typeface="Glagoljica uglat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EED71-8C48-32FE-5ADA-0AD3186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6443"/>
            <a:ext cx="6096000" cy="4607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Miroslavljevo jevanjelj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558800"/>
            <a:ext cx="609600" cy="40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414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AED3F-A9DB-FB0E-600B-3FB9B169F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3429000"/>
            <a:ext cx="8915400" cy="1857375"/>
          </a:xfrm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RS" sz="4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Н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икољско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јеванђеље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датира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с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краја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14.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века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садржи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поред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српскословенског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елементе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народног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језика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Садржи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многе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лепо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украшене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иницијале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златне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сребрне</a:t>
            </a:r>
            <a:r>
              <a:rPr lang="sr-Latn-RS" sz="24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детаље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Припадало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је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манастиру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Никоље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под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Кабларом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а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сада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налази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у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Ирској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Српскословенски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језик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будући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српски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језик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наследили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смо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од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наших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предака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Чувајмо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наслеђе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!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9617A6-EABF-90C4-5D2D-732408F3C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2" y="0"/>
            <a:ext cx="5972175" cy="3717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Nikoljsko jevandjelj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635000"/>
            <a:ext cx="609600" cy="40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235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78222-8FB1-8E64-0F76-63DD1DF3D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896" y="0"/>
            <a:ext cx="4419600" cy="4800600"/>
          </a:xfrm>
        </p:spPr>
        <p:txBody>
          <a:bodyPr/>
          <a:lstStyle/>
          <a:p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Х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иландарска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повеља датира из 12.века и оснивачка је повеља коју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је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манастиру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дао велики жупан Стефан Немања. Непроцењиво је важан за наш народ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овај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правни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документ који се и данас чува у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Хиландару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.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Касније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су повеље даривали и други владари. Писана је свечаним,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уставним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писмом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и на нашем матерњем језику. Зато је и важно да о  томе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промислимо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на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данашњи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дан.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847" y="13855"/>
            <a:ext cx="4568687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Vuka Karadžića">
            <a:hlinkClick r:id="" action="ppaction://media"/>
            <a:extLst>
              <a:ext uri="{FF2B5EF4-FFF2-40B4-BE49-F238E27FC236}">
                <a16:creationId xmlns:a16="http://schemas.microsoft.com/office/drawing/2014/main" id="{63362465-4B70-027D-5D07-62F307FAA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0" y="6248400"/>
            <a:ext cx="609600" cy="40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75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8024" y="76200"/>
            <a:ext cx="4260752" cy="4691063"/>
          </a:xfrm>
        </p:spPr>
        <p:txBody>
          <a:bodyPr/>
          <a:lstStyle/>
          <a:p>
            <a:r>
              <a:rPr lang="sr-Cyrl-RS" sz="4400" b="1" dirty="0">
                <a:latin typeface="Monotype Corsiva" panose="03010101010201010101" pitchFamily="66" charset="0"/>
              </a:rPr>
              <a:t>С </a:t>
            </a:r>
            <a:r>
              <a:rPr lang="sr-Cyrl-RS" sz="2400" dirty="0">
                <a:latin typeface="Bookman Old Style" panose="02050604050505020204" pitchFamily="18" charset="0"/>
              </a:rPr>
              <a:t>лавеносербски магазин је први часопис на нашем језику који је тада, у 18.веку, био мешавина разних језичких варијанти, али је опет, и као такав, омогућио </a:t>
            </a:r>
            <a:r>
              <a:rPr lang="sr-Cyrl-RS" sz="2400" dirty="0">
                <a:solidFill>
                  <a:schemeClr val="bg2">
                    <a:lumMod val="90000"/>
                    <a:lumOff val="10000"/>
                  </a:schemeClr>
                </a:solidFill>
                <a:latin typeface="Bookman Old Style" panose="02050604050505020204" pitchFamily="18" charset="0"/>
              </a:rPr>
              <a:t>континуитет</a:t>
            </a:r>
            <a:r>
              <a:rPr lang="sr-Cyrl-RS" sz="2400" dirty="0">
                <a:latin typeface="Bookman Old Style" panose="02050604050505020204" pitchFamily="18" charset="0"/>
              </a:rPr>
              <a:t> писања и читања од средњег века ка новом добу.</a:t>
            </a:r>
          </a:p>
          <a:p>
            <a:r>
              <a:rPr lang="sr-Cyrl-RS" sz="2400" dirty="0">
                <a:latin typeface="Bookman Old Style" panose="02050604050505020204" pitchFamily="18" charset="0"/>
              </a:rPr>
              <a:t>Слова су била калиграфски лепа, а језик ће ићи даље тражећи свој чисти, српски облик.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4800"/>
            <a:ext cx="4035376" cy="585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lavenoserbski magazi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682" y="6265214"/>
            <a:ext cx="609600" cy="40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387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018" y="1409700"/>
            <a:ext cx="4114800" cy="403860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latin typeface="Bookman Old Style" panose="02050604050505020204" pitchFamily="18" charset="0"/>
              </a:rPr>
              <a:t>Вук </a:t>
            </a:r>
            <a:r>
              <a:rPr lang="ru-RU" sz="2400" dirty="0" err="1">
                <a:latin typeface="Bookman Old Style" panose="02050604050505020204" pitchFamily="18" charset="0"/>
              </a:rPr>
              <a:t>Караџић</a:t>
            </a:r>
            <a:r>
              <a:rPr lang="ru-RU" sz="2400" dirty="0">
                <a:latin typeface="Bookman Old Style" panose="02050604050505020204" pitchFamily="18" charset="0"/>
              </a:rPr>
              <a:t> о </a:t>
            </a:r>
            <a:r>
              <a:rPr lang="ru-RU" sz="2400" dirty="0" err="1">
                <a:latin typeface="Bookman Old Style" panose="02050604050505020204" pitchFamily="18" charset="0"/>
              </a:rPr>
              <a:t>језику</a:t>
            </a:r>
            <a:r>
              <a:rPr lang="ru-RU" sz="2400" dirty="0">
                <a:latin typeface="Bookman Old Style" panose="02050604050505020204" pitchFamily="18" charset="0"/>
              </a:rPr>
              <a:t>:</a:t>
            </a:r>
          </a:p>
          <a:p>
            <a:endParaRPr lang="ru-RU" sz="2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2400">
                <a:latin typeface="Bookman Old Style" panose="02050604050505020204" pitchFamily="18" charset="0"/>
              </a:rPr>
              <a:t>,, </a:t>
            </a:r>
            <a:r>
              <a:rPr lang="ru-RU" sz="4400" b="1">
                <a:latin typeface="Monotype Corsiva" panose="03010101010201010101" pitchFamily="66" charset="0"/>
              </a:rPr>
              <a:t>Ј </a:t>
            </a:r>
            <a:r>
              <a:rPr lang="ru-RU" sz="2400">
                <a:latin typeface="Bookman Old Style" panose="02050604050505020204" pitchFamily="18" charset="0"/>
              </a:rPr>
              <a:t>език</a:t>
            </a:r>
            <a:r>
              <a:rPr lang="ru-RU" sz="2400" dirty="0">
                <a:latin typeface="Bookman Old Style" panose="02050604050505020204" pitchFamily="18" charset="0"/>
              </a:rPr>
              <a:t> је хранитељ народа. Докле год живи језик, докле га </a:t>
            </a:r>
            <a:r>
              <a:rPr lang="ru-RU" sz="2400" dirty="0" err="1">
                <a:latin typeface="Bookman Old Style" panose="02050604050505020204" pitchFamily="18" charset="0"/>
              </a:rPr>
              <a:t>љубимо</a:t>
            </a:r>
            <a:r>
              <a:rPr lang="ru-RU" sz="2400" dirty="0">
                <a:latin typeface="Bookman Old Style" panose="02050604050505020204" pitchFamily="18" charset="0"/>
              </a:rPr>
              <a:t> и </a:t>
            </a:r>
            <a:r>
              <a:rPr lang="ru-RU" sz="2400" dirty="0" err="1">
                <a:latin typeface="Bookman Old Style" panose="02050604050505020204" pitchFamily="18" charset="0"/>
              </a:rPr>
              <a:t>почитујемо</a:t>
            </a:r>
            <a:r>
              <a:rPr lang="ru-RU" sz="2400" dirty="0">
                <a:latin typeface="Bookman Old Style" panose="02050604050505020204" pitchFamily="18" charset="0"/>
              </a:rPr>
              <a:t>...дотле живи и народ, не прелива се у други, не пропада."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C03D0-E700-050C-3C26-52813A74F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53" y="152400"/>
            <a:ext cx="4114799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Vuk o jeziku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3400" y="6197600"/>
            <a:ext cx="609600" cy="40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74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plate">
  <a:themeElements>
    <a:clrScheme name="template 14">
      <a:dk1>
        <a:srgbClr val="4D4D4D"/>
      </a:dk1>
      <a:lt1>
        <a:srgbClr val="FFFFFF"/>
      </a:lt1>
      <a:dk2>
        <a:srgbClr val="4D4D4D"/>
      </a:dk2>
      <a:lt2>
        <a:srgbClr val="431B13"/>
      </a:lt2>
      <a:accent1>
        <a:srgbClr val="D48D25"/>
      </a:accent1>
      <a:accent2>
        <a:srgbClr val="F2DB47"/>
      </a:accent2>
      <a:accent3>
        <a:srgbClr val="FFFFFF"/>
      </a:accent3>
      <a:accent4>
        <a:srgbClr val="404040"/>
      </a:accent4>
      <a:accent5>
        <a:srgbClr val="E6C5AC"/>
      </a:accent5>
      <a:accent6>
        <a:srgbClr val="DBC63F"/>
      </a:accent6>
      <a:hlink>
        <a:srgbClr val="953C31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11163C"/>
        </a:lt2>
        <a:accent1>
          <a:srgbClr val="212B53"/>
        </a:accent1>
        <a:accent2>
          <a:srgbClr val="364481"/>
        </a:accent2>
        <a:accent3>
          <a:srgbClr val="FFFFFF"/>
        </a:accent3>
        <a:accent4>
          <a:srgbClr val="404040"/>
        </a:accent4>
        <a:accent5>
          <a:srgbClr val="ABACB3"/>
        </a:accent5>
        <a:accent6>
          <a:srgbClr val="303D74"/>
        </a:accent6>
        <a:hlink>
          <a:srgbClr val="3E498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D254C"/>
        </a:lt2>
        <a:accent1>
          <a:srgbClr val="254B83"/>
        </a:accent1>
        <a:accent2>
          <a:srgbClr val="406DAA"/>
        </a:accent2>
        <a:accent3>
          <a:srgbClr val="FFFFFF"/>
        </a:accent3>
        <a:accent4>
          <a:srgbClr val="404040"/>
        </a:accent4>
        <a:accent5>
          <a:srgbClr val="ACB1C1"/>
        </a:accent5>
        <a:accent6>
          <a:srgbClr val="39629A"/>
        </a:accent6>
        <a:hlink>
          <a:srgbClr val="3267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363B45"/>
        </a:lt2>
        <a:accent1>
          <a:srgbClr val="A99D9B"/>
        </a:accent1>
        <a:accent2>
          <a:srgbClr val="565A66"/>
        </a:accent2>
        <a:accent3>
          <a:srgbClr val="FFFFFF"/>
        </a:accent3>
        <a:accent4>
          <a:srgbClr val="404040"/>
        </a:accent4>
        <a:accent5>
          <a:srgbClr val="D1CCCB"/>
        </a:accent5>
        <a:accent6>
          <a:srgbClr val="4D515C"/>
        </a:accent6>
        <a:hlink>
          <a:srgbClr val="92715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40494F"/>
        </a:lt2>
        <a:accent1>
          <a:srgbClr val="6D7D8A"/>
        </a:accent1>
        <a:accent2>
          <a:srgbClr val="A7A7A7"/>
        </a:accent2>
        <a:accent3>
          <a:srgbClr val="FFFFFF"/>
        </a:accent3>
        <a:accent4>
          <a:srgbClr val="404040"/>
        </a:accent4>
        <a:accent5>
          <a:srgbClr val="BABFC4"/>
        </a:accent5>
        <a:accent6>
          <a:srgbClr val="979797"/>
        </a:accent6>
        <a:hlink>
          <a:srgbClr val="7F7F7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454D52"/>
        </a:lt2>
        <a:accent1>
          <a:srgbClr val="7D8B97"/>
        </a:accent1>
        <a:accent2>
          <a:srgbClr val="CBCBCB"/>
        </a:accent2>
        <a:accent3>
          <a:srgbClr val="FFFFFF"/>
        </a:accent3>
        <a:accent4>
          <a:srgbClr val="404040"/>
        </a:accent4>
        <a:accent5>
          <a:srgbClr val="BFC4C9"/>
        </a:accent5>
        <a:accent6>
          <a:srgbClr val="B8B8B8"/>
        </a:accent6>
        <a:hlink>
          <a:srgbClr val="5158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393939"/>
        </a:lt2>
        <a:accent1>
          <a:srgbClr val="858585"/>
        </a:accent1>
        <a:accent2>
          <a:srgbClr val="939393"/>
        </a:accent2>
        <a:accent3>
          <a:srgbClr val="FFFFFF"/>
        </a:accent3>
        <a:accent4>
          <a:srgbClr val="404040"/>
        </a:accent4>
        <a:accent5>
          <a:srgbClr val="C2C2C2"/>
        </a:accent5>
        <a:accent6>
          <a:srgbClr val="858585"/>
        </a:accent6>
        <a:hlink>
          <a:srgbClr val="6969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4D4D4D"/>
        </a:dk2>
        <a:lt2>
          <a:srgbClr val="4F5056"/>
        </a:lt2>
        <a:accent1>
          <a:srgbClr val="7E7F8E"/>
        </a:accent1>
        <a:accent2>
          <a:srgbClr val="C0C1C5"/>
        </a:accent2>
        <a:accent3>
          <a:srgbClr val="FFFFFF"/>
        </a:accent3>
        <a:accent4>
          <a:srgbClr val="404040"/>
        </a:accent4>
        <a:accent5>
          <a:srgbClr val="C0C0C6"/>
        </a:accent5>
        <a:accent6>
          <a:srgbClr val="AEAFB2"/>
        </a:accent6>
        <a:hlink>
          <a:srgbClr val="ACAFB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4D4D4D"/>
        </a:dk2>
        <a:lt2>
          <a:srgbClr val="85978F"/>
        </a:lt2>
        <a:accent1>
          <a:srgbClr val="9DA499"/>
        </a:accent1>
        <a:accent2>
          <a:srgbClr val="A5B9BA"/>
        </a:accent2>
        <a:accent3>
          <a:srgbClr val="FFFFFF"/>
        </a:accent3>
        <a:accent4>
          <a:srgbClr val="404040"/>
        </a:accent4>
        <a:accent5>
          <a:srgbClr val="CCCFCA"/>
        </a:accent5>
        <a:accent6>
          <a:srgbClr val="95A7A8"/>
        </a:accent6>
        <a:hlink>
          <a:srgbClr val="ABB4A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4D4D4D"/>
        </a:dk2>
        <a:lt2>
          <a:srgbClr val="484847"/>
        </a:lt2>
        <a:accent1>
          <a:srgbClr val="7C7C74"/>
        </a:accent1>
        <a:accent2>
          <a:srgbClr val="AFB2AA"/>
        </a:accent2>
        <a:accent3>
          <a:srgbClr val="FFFFFF"/>
        </a:accent3>
        <a:accent4>
          <a:srgbClr val="404040"/>
        </a:accent4>
        <a:accent5>
          <a:srgbClr val="BFBFBC"/>
        </a:accent5>
        <a:accent6>
          <a:srgbClr val="9EA19A"/>
        </a:accent6>
        <a:hlink>
          <a:srgbClr val="D4D2C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4D4D4D"/>
        </a:dk2>
        <a:lt2>
          <a:srgbClr val="18191C"/>
        </a:lt2>
        <a:accent1>
          <a:srgbClr val="1F2229"/>
        </a:accent1>
        <a:accent2>
          <a:srgbClr val="3B4A61"/>
        </a:accent2>
        <a:accent3>
          <a:srgbClr val="FFFFFF"/>
        </a:accent3>
        <a:accent4>
          <a:srgbClr val="404040"/>
        </a:accent4>
        <a:accent5>
          <a:srgbClr val="ABABAC"/>
        </a:accent5>
        <a:accent6>
          <a:srgbClr val="354257"/>
        </a:accent6>
        <a:hlink>
          <a:srgbClr val="718CA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4D4D4D"/>
        </a:dk2>
        <a:lt2>
          <a:srgbClr val="303030"/>
        </a:lt2>
        <a:accent1>
          <a:srgbClr val="C6714B"/>
        </a:accent1>
        <a:accent2>
          <a:srgbClr val="7FC3C3"/>
        </a:accent2>
        <a:accent3>
          <a:srgbClr val="FFFFFF"/>
        </a:accent3>
        <a:accent4>
          <a:srgbClr val="404040"/>
        </a:accent4>
        <a:accent5>
          <a:srgbClr val="DFBBB1"/>
        </a:accent5>
        <a:accent6>
          <a:srgbClr val="72B0B0"/>
        </a:accent6>
        <a:hlink>
          <a:srgbClr val="5D5D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4D4D4D"/>
        </a:dk2>
        <a:lt2>
          <a:srgbClr val="292929"/>
        </a:lt2>
        <a:accent1>
          <a:srgbClr val="4D4D4D"/>
        </a:accent1>
        <a:accent2>
          <a:srgbClr val="5F5F5F"/>
        </a:accent2>
        <a:accent3>
          <a:srgbClr val="FFFFFF"/>
        </a:accent3>
        <a:accent4>
          <a:srgbClr val="404040"/>
        </a:accent4>
        <a:accent5>
          <a:srgbClr val="B2B2B2"/>
        </a:accent5>
        <a:accent6>
          <a:srgbClr val="555555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4D4D4D"/>
        </a:dk2>
        <a:lt2>
          <a:srgbClr val="201106"/>
        </a:lt2>
        <a:accent1>
          <a:srgbClr val="32170D"/>
        </a:accent1>
        <a:accent2>
          <a:srgbClr val="B36434"/>
        </a:accent2>
        <a:accent3>
          <a:srgbClr val="FFFFFF"/>
        </a:accent3>
        <a:accent4>
          <a:srgbClr val="404040"/>
        </a:accent4>
        <a:accent5>
          <a:srgbClr val="ADABAA"/>
        </a:accent5>
        <a:accent6>
          <a:srgbClr val="A25A2E"/>
        </a:accent6>
        <a:hlink>
          <a:srgbClr val="D2987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4">
        <a:dk1>
          <a:srgbClr val="4D4D4D"/>
        </a:dk1>
        <a:lt1>
          <a:srgbClr val="FFFFFF"/>
        </a:lt1>
        <a:dk2>
          <a:srgbClr val="4D4D4D"/>
        </a:dk2>
        <a:lt2>
          <a:srgbClr val="431B13"/>
        </a:lt2>
        <a:accent1>
          <a:srgbClr val="D48D25"/>
        </a:accent1>
        <a:accent2>
          <a:srgbClr val="F2DB47"/>
        </a:accent2>
        <a:accent3>
          <a:srgbClr val="FFFFFF"/>
        </a:accent3>
        <a:accent4>
          <a:srgbClr val="404040"/>
        </a:accent4>
        <a:accent5>
          <a:srgbClr val="E6C5AC"/>
        </a:accent5>
        <a:accent6>
          <a:srgbClr val="DBC63F"/>
        </a:accent6>
        <a:hlink>
          <a:srgbClr val="953C3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202</TotalTime>
  <Words>278</Words>
  <Application>Microsoft Office PowerPoint</Application>
  <PresentationFormat>On-screen Show (4:3)</PresentationFormat>
  <Paragraphs>15</Paragraphs>
  <Slides>6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Bookman Old Style</vt:lpstr>
      <vt:lpstr>Glagoljica uglata</vt:lpstr>
      <vt:lpstr>Monotype Corsiva</vt:lpstr>
      <vt:lpstr>template</vt:lpstr>
      <vt:lpstr>Дан матерњег језика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Дан матерњег језика</dc:title>
  <dc:creator>SSDLZ1</dc:creator>
  <cp:lastModifiedBy>SSDLZ</cp:lastModifiedBy>
  <cp:revision>13</cp:revision>
  <dcterms:created xsi:type="dcterms:W3CDTF">2023-02-08T09:34:46Z</dcterms:created>
  <dcterms:modified xsi:type="dcterms:W3CDTF">2023-02-22T11:01:42Z</dcterms:modified>
</cp:coreProperties>
</file>